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0" r:id="rId4"/>
    <p:sldId id="269" r:id="rId5"/>
    <p:sldId id="275" r:id="rId6"/>
    <p:sldId id="261" r:id="rId7"/>
    <p:sldId id="264" r:id="rId8"/>
    <p:sldId id="262" r:id="rId9"/>
    <p:sldId id="263" r:id="rId10"/>
    <p:sldId id="272" r:id="rId11"/>
    <p:sldId id="265" r:id="rId12"/>
    <p:sldId id="266" r:id="rId13"/>
    <p:sldId id="267" r:id="rId14"/>
    <p:sldId id="268" r:id="rId15"/>
    <p:sldId id="271" r:id="rId16"/>
    <p:sldId id="273" r:id="rId17"/>
    <p:sldId id="270" r:id="rId18"/>
    <p:sldId id="274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ias Vonend" initials="MV" lastIdx="1" clrIdx="0">
    <p:extLst>
      <p:ext uri="{19B8F6BF-5375-455C-9EA6-DF929625EA0E}">
        <p15:presenceInfo xmlns:p15="http://schemas.microsoft.com/office/powerpoint/2012/main" userId="23a5cef12d568e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3F3F3F"/>
    <a:srgbClr val="7A7474"/>
    <a:srgbClr val="545050"/>
    <a:srgbClr val="494545"/>
    <a:srgbClr val="B4B0B0"/>
    <a:srgbClr val="918B8B"/>
    <a:srgbClr val="B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8D49C-E00A-48EC-BAF7-FE9E71D6F90C}" v="78" dt="2021-04-28T16:43:39.977"/>
    <p1510:client id="{ECB2D8B3-1832-4180-8721-CB51AF2BDFB4}" v="21" dt="2021-04-28T16:33:25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as" userId="23a5cef12d568e25" providerId="LiveId" clId="{ECB2D8B3-1832-4180-8721-CB51AF2BDFB4}"/>
    <pc:docChg chg="undo custSel modSld">
      <pc:chgData name="Matthias" userId="23a5cef12d568e25" providerId="LiveId" clId="{ECB2D8B3-1832-4180-8721-CB51AF2BDFB4}" dt="2021-04-28T16:33:25.703" v="108" actId="1076"/>
      <pc:docMkLst>
        <pc:docMk/>
      </pc:docMkLst>
      <pc:sldChg chg="modSp mod">
        <pc:chgData name="Matthias" userId="23a5cef12d568e25" providerId="LiveId" clId="{ECB2D8B3-1832-4180-8721-CB51AF2BDFB4}" dt="2021-04-28T16:31:45.987" v="103" actId="207"/>
        <pc:sldMkLst>
          <pc:docMk/>
          <pc:sldMk cId="2871948881" sldId="261"/>
        </pc:sldMkLst>
        <pc:spChg chg="mod">
          <ac:chgData name="Matthias" userId="23a5cef12d568e25" providerId="LiveId" clId="{ECB2D8B3-1832-4180-8721-CB51AF2BDFB4}" dt="2021-04-28T16:31:45.987" v="103" actId="207"/>
          <ac:spMkLst>
            <pc:docMk/>
            <pc:sldMk cId="2871948881" sldId="261"/>
            <ac:spMk id="3" creationId="{2596B5DB-B1E1-44BA-A843-E2EF2CDC4FDF}"/>
          </ac:spMkLst>
        </pc:spChg>
      </pc:sldChg>
      <pc:sldChg chg="delSp modSp mod">
        <pc:chgData name="Matthias" userId="23a5cef12d568e25" providerId="LiveId" clId="{ECB2D8B3-1832-4180-8721-CB51AF2BDFB4}" dt="2021-04-21T06:40:50.142" v="27" actId="1076"/>
        <pc:sldMkLst>
          <pc:docMk/>
          <pc:sldMk cId="2640803995" sldId="263"/>
        </pc:sldMkLst>
        <pc:spChg chg="del">
          <ac:chgData name="Matthias" userId="23a5cef12d568e25" providerId="LiveId" clId="{ECB2D8B3-1832-4180-8721-CB51AF2BDFB4}" dt="2021-04-21T06:29:40.340" v="5" actId="478"/>
          <ac:spMkLst>
            <pc:docMk/>
            <pc:sldMk cId="2640803995" sldId="263"/>
            <ac:spMk id="10" creationId="{DAAD7CE2-6DE8-45C8-95C8-3C878BBB3BC0}"/>
          </ac:spMkLst>
        </pc:spChg>
        <pc:spChg chg="del">
          <ac:chgData name="Matthias" userId="23a5cef12d568e25" providerId="LiveId" clId="{ECB2D8B3-1832-4180-8721-CB51AF2BDFB4}" dt="2021-04-21T06:31:23.257" v="22" actId="478"/>
          <ac:spMkLst>
            <pc:docMk/>
            <pc:sldMk cId="2640803995" sldId="263"/>
            <ac:spMk id="11" creationId="{EBEB5922-5F6D-4E3A-B63D-C99D683D9CF0}"/>
          </ac:spMkLst>
        </pc:spChg>
        <pc:graphicFrameChg chg="mod">
          <ac:chgData name="Matthias" userId="23a5cef12d568e25" providerId="LiveId" clId="{ECB2D8B3-1832-4180-8721-CB51AF2BDFB4}" dt="2021-04-21T06:40:50.142" v="27" actId="1076"/>
          <ac:graphicFrameMkLst>
            <pc:docMk/>
            <pc:sldMk cId="2640803995" sldId="263"/>
            <ac:graphicFrameMk id="7" creationId="{78DA9586-F0F6-4B30-897C-641B55CA1CF9}"/>
          </ac:graphicFrameMkLst>
        </pc:graphicFrameChg>
      </pc:sldChg>
      <pc:sldChg chg="addSp delSp modSp mod modAnim">
        <pc:chgData name="Matthias" userId="23a5cef12d568e25" providerId="LiveId" clId="{ECB2D8B3-1832-4180-8721-CB51AF2BDFB4}" dt="2021-04-28T12:19:06.961" v="102" actId="1076"/>
        <pc:sldMkLst>
          <pc:docMk/>
          <pc:sldMk cId="3858024486" sldId="265"/>
        </pc:sldMkLst>
        <pc:spChg chg="del">
          <ac:chgData name="Matthias" userId="23a5cef12d568e25" providerId="LiveId" clId="{ECB2D8B3-1832-4180-8721-CB51AF2BDFB4}" dt="2021-04-28T12:17:18.757" v="96" actId="478"/>
          <ac:spMkLst>
            <pc:docMk/>
            <pc:sldMk cId="3858024486" sldId="265"/>
            <ac:spMk id="3" creationId="{D7A5A5E8-30AB-4C9E-942A-3270AD7215C6}"/>
          </ac:spMkLst>
        </pc:spChg>
        <pc:spChg chg="add del mod">
          <ac:chgData name="Matthias" userId="23a5cef12d568e25" providerId="LiveId" clId="{ECB2D8B3-1832-4180-8721-CB51AF2BDFB4}" dt="2021-04-28T12:18:11.598" v="97"/>
          <ac:spMkLst>
            <pc:docMk/>
            <pc:sldMk cId="3858024486" sldId="265"/>
            <ac:spMk id="8" creationId="{37C579AD-D661-4117-8991-C9B0E4F10FBB}"/>
          </ac:spMkLst>
        </pc:spChg>
        <pc:picChg chg="add mod">
          <ac:chgData name="Matthias" userId="23a5cef12d568e25" providerId="LiveId" clId="{ECB2D8B3-1832-4180-8721-CB51AF2BDFB4}" dt="2021-04-28T12:19:06.961" v="102" actId="1076"/>
          <ac:picMkLst>
            <pc:docMk/>
            <pc:sldMk cId="3858024486" sldId="265"/>
            <ac:picMk id="9" creationId="{1052085F-CC8B-400C-B978-84A292393F86}"/>
          </ac:picMkLst>
        </pc:picChg>
      </pc:sldChg>
      <pc:sldChg chg="modSp mod">
        <pc:chgData name="Matthias" userId="23a5cef12d568e25" providerId="LiveId" clId="{ECB2D8B3-1832-4180-8721-CB51AF2BDFB4}" dt="2021-04-28T16:33:25.703" v="108" actId="1076"/>
        <pc:sldMkLst>
          <pc:docMk/>
          <pc:sldMk cId="1891215620" sldId="269"/>
        </pc:sldMkLst>
        <pc:picChg chg="mod">
          <ac:chgData name="Matthias" userId="23a5cef12d568e25" providerId="LiveId" clId="{ECB2D8B3-1832-4180-8721-CB51AF2BDFB4}" dt="2021-04-28T16:33:25.703" v="108" actId="1076"/>
          <ac:picMkLst>
            <pc:docMk/>
            <pc:sldMk cId="1891215620" sldId="269"/>
            <ac:picMk id="10" creationId="{A1AE8F05-EECF-448C-B8C6-B7EC857172CD}"/>
          </ac:picMkLst>
        </pc:picChg>
      </pc:sldChg>
      <pc:sldChg chg="modSp mod">
        <pc:chgData name="Matthias" userId="23a5cef12d568e25" providerId="LiveId" clId="{ECB2D8B3-1832-4180-8721-CB51AF2BDFB4}" dt="2021-04-15T10:03:19.466" v="2" actId="948"/>
        <pc:sldMkLst>
          <pc:docMk/>
          <pc:sldMk cId="3674367721" sldId="270"/>
        </pc:sldMkLst>
        <pc:graphicFrameChg chg="modGraphic">
          <ac:chgData name="Matthias" userId="23a5cef12d568e25" providerId="LiveId" clId="{ECB2D8B3-1832-4180-8721-CB51AF2BDFB4}" dt="2021-04-15T10:03:19.466" v="2" actId="948"/>
          <ac:graphicFrameMkLst>
            <pc:docMk/>
            <pc:sldMk cId="3674367721" sldId="270"/>
            <ac:graphicFrameMk id="13" creationId="{B1A04BCB-EE28-4BCF-9468-FC817DD3EB87}"/>
          </ac:graphicFrameMkLst>
        </pc:graphicFrameChg>
      </pc:sldChg>
      <pc:sldChg chg="modSp">
        <pc:chgData name="Matthias" userId="23a5cef12d568e25" providerId="LiveId" clId="{ECB2D8B3-1832-4180-8721-CB51AF2BDFB4}" dt="2021-04-22T08:19:18.155" v="88"/>
        <pc:sldMkLst>
          <pc:docMk/>
          <pc:sldMk cId="319353264" sldId="271"/>
        </pc:sldMkLst>
        <pc:picChg chg="mod">
          <ac:chgData name="Matthias" userId="23a5cef12d568e25" providerId="LiveId" clId="{ECB2D8B3-1832-4180-8721-CB51AF2BDFB4}" dt="2021-04-22T08:19:18.155" v="88"/>
          <ac:picMkLst>
            <pc:docMk/>
            <pc:sldMk cId="319353264" sldId="271"/>
            <ac:picMk id="17" creationId="{C743F6A4-20A8-4824-A6CB-C324C37B883E}"/>
          </ac:picMkLst>
        </pc:picChg>
      </pc:sldChg>
      <pc:sldChg chg="modSp mod">
        <pc:chgData name="Matthias" userId="23a5cef12d568e25" providerId="LiveId" clId="{ECB2D8B3-1832-4180-8721-CB51AF2BDFB4}" dt="2021-04-21T06:40:33.133" v="26" actId="20577"/>
        <pc:sldMkLst>
          <pc:docMk/>
          <pc:sldMk cId="2859020690" sldId="272"/>
        </pc:sldMkLst>
        <pc:spChg chg="mod">
          <ac:chgData name="Matthias" userId="23a5cef12d568e25" providerId="LiveId" clId="{ECB2D8B3-1832-4180-8721-CB51AF2BDFB4}" dt="2021-04-21T06:40:33.133" v="26" actId="20577"/>
          <ac:spMkLst>
            <pc:docMk/>
            <pc:sldMk cId="2859020690" sldId="272"/>
            <ac:spMk id="3" creationId="{2323DEA7-3705-4E0D-AF03-C05141BD3716}"/>
          </ac:spMkLst>
        </pc:spChg>
      </pc:sldChg>
      <pc:sldChg chg="addSp delSp modSp mod">
        <pc:chgData name="Matthias" userId="23a5cef12d568e25" providerId="LiveId" clId="{ECB2D8B3-1832-4180-8721-CB51AF2BDFB4}" dt="2021-04-28T12:17:12.417" v="95" actId="1076"/>
        <pc:sldMkLst>
          <pc:docMk/>
          <pc:sldMk cId="1900120447" sldId="273"/>
        </pc:sldMkLst>
        <pc:spChg chg="mod">
          <ac:chgData name="Matthias" userId="23a5cef12d568e25" providerId="LiveId" clId="{ECB2D8B3-1832-4180-8721-CB51AF2BDFB4}" dt="2021-04-28T12:16:22.715" v="91" actId="20577"/>
          <ac:spMkLst>
            <pc:docMk/>
            <pc:sldMk cId="1900120447" sldId="273"/>
            <ac:spMk id="2" creationId="{F4512FDC-CBFF-4343-8A82-320C2ADBA8DF}"/>
          </ac:spMkLst>
        </pc:spChg>
        <pc:spChg chg="add del mod">
          <ac:chgData name="Matthias" userId="23a5cef12d568e25" providerId="LiveId" clId="{ECB2D8B3-1832-4180-8721-CB51AF2BDFB4}" dt="2021-04-28T12:17:00.329" v="94" actId="478"/>
          <ac:spMkLst>
            <pc:docMk/>
            <pc:sldMk cId="1900120447" sldId="273"/>
            <ac:spMk id="7" creationId="{7FDF40AB-3B41-49B1-A85D-0B7DB2CE7A0D}"/>
          </ac:spMkLst>
        </pc:spChg>
        <pc:picChg chg="del">
          <ac:chgData name="Matthias" userId="23a5cef12d568e25" providerId="LiveId" clId="{ECB2D8B3-1832-4180-8721-CB51AF2BDFB4}" dt="2021-04-28T12:16:41.485" v="92" actId="478"/>
          <ac:picMkLst>
            <pc:docMk/>
            <pc:sldMk cId="1900120447" sldId="273"/>
            <ac:picMk id="8" creationId="{28A0518D-384F-4A31-9A6D-8963C2E85394}"/>
          </ac:picMkLst>
        </pc:picChg>
        <pc:picChg chg="add mod">
          <ac:chgData name="Matthias" userId="23a5cef12d568e25" providerId="LiveId" clId="{ECB2D8B3-1832-4180-8721-CB51AF2BDFB4}" dt="2021-04-28T12:17:12.417" v="95" actId="1076"/>
          <ac:picMkLst>
            <pc:docMk/>
            <pc:sldMk cId="1900120447" sldId="273"/>
            <ac:picMk id="10" creationId="{01BB28EA-0522-4EC9-B64D-D8B93BCA841B}"/>
          </ac:picMkLst>
        </pc:picChg>
      </pc:sldChg>
      <pc:sldChg chg="addSp delSp modSp mod">
        <pc:chgData name="Matthias" userId="23a5cef12d568e25" providerId="LiveId" clId="{ECB2D8B3-1832-4180-8721-CB51AF2BDFB4}" dt="2021-04-21T07:00:35.554" v="84" actId="14100"/>
        <pc:sldMkLst>
          <pc:docMk/>
          <pc:sldMk cId="256845656" sldId="275"/>
        </pc:sldMkLst>
        <pc:spChg chg="mod">
          <ac:chgData name="Matthias" userId="23a5cef12d568e25" providerId="LiveId" clId="{ECB2D8B3-1832-4180-8721-CB51AF2BDFB4}" dt="2021-04-21T07:00:18.420" v="78" actId="1076"/>
          <ac:spMkLst>
            <pc:docMk/>
            <pc:sldMk cId="256845656" sldId="275"/>
            <ac:spMk id="3" creationId="{72EBF5C9-6F1E-4CCE-8C1C-B04027C9C848}"/>
          </ac:spMkLst>
        </pc:spChg>
        <pc:picChg chg="del mod">
          <ac:chgData name="Matthias" userId="23a5cef12d568e25" providerId="LiveId" clId="{ECB2D8B3-1832-4180-8721-CB51AF2BDFB4}" dt="2021-04-21T07:00:15.650" v="77" actId="478"/>
          <ac:picMkLst>
            <pc:docMk/>
            <pc:sldMk cId="256845656" sldId="275"/>
            <ac:picMk id="8" creationId="{B1F21895-5313-428A-9F90-F3F24C36E12C}"/>
          </ac:picMkLst>
        </pc:picChg>
        <pc:picChg chg="add del mod">
          <ac:chgData name="Matthias" userId="23a5cef12d568e25" providerId="LiveId" clId="{ECB2D8B3-1832-4180-8721-CB51AF2BDFB4}" dt="2021-04-21T06:51:21.329" v="73" actId="478"/>
          <ac:picMkLst>
            <pc:docMk/>
            <pc:sldMk cId="256845656" sldId="275"/>
            <ac:picMk id="9" creationId="{029BF822-7597-4D42-9526-91A72F31675D}"/>
          </ac:picMkLst>
        </pc:picChg>
        <pc:picChg chg="add del mod">
          <ac:chgData name="Matthias" userId="23a5cef12d568e25" providerId="LiveId" clId="{ECB2D8B3-1832-4180-8721-CB51AF2BDFB4}" dt="2021-04-21T06:51:17.541" v="67"/>
          <ac:picMkLst>
            <pc:docMk/>
            <pc:sldMk cId="256845656" sldId="275"/>
            <ac:picMk id="11" creationId="{839C1F67-9ECE-4AA7-AF45-E45D8C129309}"/>
          </ac:picMkLst>
        </pc:picChg>
        <pc:picChg chg="add del mod">
          <ac:chgData name="Matthias" userId="23a5cef12d568e25" providerId="LiveId" clId="{ECB2D8B3-1832-4180-8721-CB51AF2BDFB4}" dt="2021-04-21T06:51:16.695" v="62"/>
          <ac:picMkLst>
            <pc:docMk/>
            <pc:sldMk cId="256845656" sldId="275"/>
            <ac:picMk id="13" creationId="{34226AAC-FA82-451D-A193-8B27CE5C3C6E}"/>
          </ac:picMkLst>
        </pc:picChg>
        <pc:picChg chg="add del mod">
          <ac:chgData name="Matthias" userId="23a5cef12d568e25" providerId="LiveId" clId="{ECB2D8B3-1832-4180-8721-CB51AF2BDFB4}" dt="2021-04-21T06:51:16.084" v="60" actId="571"/>
          <ac:picMkLst>
            <pc:docMk/>
            <pc:sldMk cId="256845656" sldId="275"/>
            <ac:picMk id="14" creationId="{40E85104-91ED-4411-9D87-BBFB74348534}"/>
          </ac:picMkLst>
        </pc:picChg>
        <pc:picChg chg="add del mod">
          <ac:chgData name="Matthias" userId="23a5cef12d568e25" providerId="LiveId" clId="{ECB2D8B3-1832-4180-8721-CB51AF2BDFB4}" dt="2021-04-21T06:51:15.821" v="58" actId="571"/>
          <ac:picMkLst>
            <pc:docMk/>
            <pc:sldMk cId="256845656" sldId="275"/>
            <ac:picMk id="15" creationId="{5E448786-DF84-49B5-A1E6-8237979BEB19}"/>
          </ac:picMkLst>
        </pc:picChg>
        <pc:picChg chg="add mod">
          <ac:chgData name="Matthias" userId="23a5cef12d568e25" providerId="LiveId" clId="{ECB2D8B3-1832-4180-8721-CB51AF2BDFB4}" dt="2021-04-21T07:00:35.554" v="84" actId="14100"/>
          <ac:picMkLst>
            <pc:docMk/>
            <pc:sldMk cId="256845656" sldId="275"/>
            <ac:picMk id="17" creationId="{020164ED-9B98-402E-A7C4-618887F6757C}"/>
          </ac:picMkLst>
        </pc:picChg>
      </pc:sldChg>
    </pc:docChg>
  </pc:docChgLst>
  <pc:docChgLst>
    <pc:chgData name="Matthias Vonend" userId="23a5cef12d568e25" providerId="LiveId" clId="{379C84B5-2436-44D4-BD12-631180B70547}"/>
    <pc:docChg chg="undo custSel addSld delSld modSld">
      <pc:chgData name="Matthias Vonend" userId="23a5cef12d568e25" providerId="LiveId" clId="{379C84B5-2436-44D4-BD12-631180B70547}" dt="2021-04-19T14:12:24.359" v="2005" actId="207"/>
      <pc:docMkLst>
        <pc:docMk/>
      </pc:docMkLst>
      <pc:sldChg chg="addSp delSp modSp mod setBg">
        <pc:chgData name="Matthias Vonend" userId="23a5cef12d568e25" providerId="LiveId" clId="{379C84B5-2436-44D4-BD12-631180B70547}" dt="2021-04-17T07:08:49.185" v="1891" actId="20577"/>
        <pc:sldMkLst>
          <pc:docMk/>
          <pc:sldMk cId="2871948881" sldId="261"/>
        </pc:sldMkLst>
        <pc:spChg chg="mod">
          <ac:chgData name="Matthias Vonend" userId="23a5cef12d568e25" providerId="LiveId" clId="{379C84B5-2436-44D4-BD12-631180B70547}" dt="2021-04-17T06:12:17.994" v="74" actId="26606"/>
          <ac:spMkLst>
            <pc:docMk/>
            <pc:sldMk cId="2871948881" sldId="261"/>
            <ac:spMk id="2" creationId="{63773468-10B1-482E-B1F1-5EE461752AC1}"/>
          </ac:spMkLst>
        </pc:spChg>
        <pc:spChg chg="mod">
          <ac:chgData name="Matthias Vonend" userId="23a5cef12d568e25" providerId="LiveId" clId="{379C84B5-2436-44D4-BD12-631180B70547}" dt="2021-04-17T06:21:21.693" v="308" actId="20577"/>
          <ac:spMkLst>
            <pc:docMk/>
            <pc:sldMk cId="2871948881" sldId="261"/>
            <ac:spMk id="3" creationId="{2596B5DB-B1E1-44BA-A843-E2EF2CDC4FDF}"/>
          </ac:spMkLst>
        </pc:spChg>
        <pc:spChg chg="mod">
          <ac:chgData name="Matthias Vonend" userId="23a5cef12d568e25" providerId="LiveId" clId="{379C84B5-2436-44D4-BD12-631180B70547}" dt="2021-04-17T06:12:17.994" v="74" actId="26606"/>
          <ac:spMkLst>
            <pc:docMk/>
            <pc:sldMk cId="2871948881" sldId="261"/>
            <ac:spMk id="4" creationId="{DC28CC92-E51F-4C71-AF19-0A93291B7AEC}"/>
          </ac:spMkLst>
        </pc:spChg>
        <pc:spChg chg="mod">
          <ac:chgData name="Matthias Vonend" userId="23a5cef12d568e25" providerId="LiveId" clId="{379C84B5-2436-44D4-BD12-631180B70547}" dt="2021-04-17T06:12:17.994" v="74" actId="26606"/>
          <ac:spMkLst>
            <pc:docMk/>
            <pc:sldMk cId="2871948881" sldId="261"/>
            <ac:spMk id="5" creationId="{0D42C4A6-852A-472A-BFFA-FC54A73A9FB1}"/>
          </ac:spMkLst>
        </pc:spChg>
        <pc:spChg chg="mod">
          <ac:chgData name="Matthias Vonend" userId="23a5cef12d568e25" providerId="LiveId" clId="{379C84B5-2436-44D4-BD12-631180B70547}" dt="2021-04-17T06:12:17.994" v="74" actId="26606"/>
          <ac:spMkLst>
            <pc:docMk/>
            <pc:sldMk cId="2871948881" sldId="261"/>
            <ac:spMk id="6" creationId="{BDDBC113-3D22-489A-B9A4-CF8F03D8C293}"/>
          </ac:spMkLst>
        </pc:spChg>
        <pc:spChg chg="add mod">
          <ac:chgData name="Matthias Vonend" userId="23a5cef12d568e25" providerId="LiveId" clId="{379C84B5-2436-44D4-BD12-631180B70547}" dt="2021-04-17T07:08:49.185" v="1891" actId="20577"/>
          <ac:spMkLst>
            <pc:docMk/>
            <pc:sldMk cId="2871948881" sldId="261"/>
            <ac:spMk id="9" creationId="{E6468C31-D374-4B81-8FC5-C78307579228}"/>
          </ac:spMkLst>
        </pc:spChg>
        <pc:spChg chg="add del">
          <ac:chgData name="Matthias Vonend" userId="23a5cef12d568e25" providerId="LiveId" clId="{379C84B5-2436-44D4-BD12-631180B70547}" dt="2021-04-17T06:12:17.994" v="74" actId="26606"/>
          <ac:spMkLst>
            <pc:docMk/>
            <pc:sldMk cId="2871948881" sldId="261"/>
            <ac:spMk id="13" creationId="{80DF40B2-80F7-4E71-B46C-284163F3654A}"/>
          </ac:spMkLst>
        </pc:spChg>
        <pc:picChg chg="add mod ord">
          <ac:chgData name="Matthias Vonend" userId="23a5cef12d568e25" providerId="LiveId" clId="{379C84B5-2436-44D4-BD12-631180B70547}" dt="2021-04-17T06:41:18.444" v="1046" actId="1076"/>
          <ac:picMkLst>
            <pc:docMk/>
            <pc:sldMk cId="2871948881" sldId="261"/>
            <ac:picMk id="8" creationId="{B1DDD06A-EC46-45D4-ABF4-CD73BB8928CD}"/>
          </ac:picMkLst>
        </pc:picChg>
      </pc:sldChg>
      <pc:sldChg chg="addSp modSp mod">
        <pc:chgData name="Matthias Vonend" userId="23a5cef12d568e25" providerId="LiveId" clId="{379C84B5-2436-44D4-BD12-631180B70547}" dt="2021-04-17T06:45:34.442" v="1089" actId="27636"/>
        <pc:sldMkLst>
          <pc:docMk/>
          <pc:sldMk cId="2640803995" sldId="263"/>
        </pc:sldMkLst>
        <pc:spChg chg="mod">
          <ac:chgData name="Matthias Vonend" userId="23a5cef12d568e25" providerId="LiveId" clId="{379C84B5-2436-44D4-BD12-631180B70547}" dt="2021-04-17T06:45:34.442" v="1089" actId="27636"/>
          <ac:spMkLst>
            <pc:docMk/>
            <pc:sldMk cId="2640803995" sldId="263"/>
            <ac:spMk id="3" creationId="{2323DEA7-3705-4E0D-AF03-C05141BD3716}"/>
          </ac:spMkLst>
        </pc:spChg>
        <pc:graphicFrameChg chg="add mod modGraphic">
          <ac:chgData name="Matthias Vonend" userId="23a5cef12d568e25" providerId="LiveId" clId="{379C84B5-2436-44D4-BD12-631180B70547}" dt="2021-04-17T06:34:02.114" v="670" actId="1076"/>
          <ac:graphicFrameMkLst>
            <pc:docMk/>
            <pc:sldMk cId="2640803995" sldId="263"/>
            <ac:graphicFrameMk id="7" creationId="{78DA9586-F0F6-4B30-897C-641B55CA1CF9}"/>
          </ac:graphicFrameMkLst>
        </pc:graphicFrameChg>
      </pc:sldChg>
      <pc:sldChg chg="modSp mod">
        <pc:chgData name="Matthias Vonend" userId="23a5cef12d568e25" providerId="LiveId" clId="{379C84B5-2436-44D4-BD12-631180B70547}" dt="2021-04-17T06:58:12.241" v="1534" actId="20577"/>
        <pc:sldMkLst>
          <pc:docMk/>
          <pc:sldMk cId="2596755943" sldId="268"/>
        </pc:sldMkLst>
        <pc:spChg chg="mod">
          <ac:chgData name="Matthias Vonend" userId="23a5cef12d568e25" providerId="LiveId" clId="{379C84B5-2436-44D4-BD12-631180B70547}" dt="2021-04-17T06:58:12.241" v="1534" actId="20577"/>
          <ac:spMkLst>
            <pc:docMk/>
            <pc:sldMk cId="2596755943" sldId="268"/>
            <ac:spMk id="2" creationId="{51257F31-7BC7-4ED5-800E-7A587A391491}"/>
          </ac:spMkLst>
        </pc:spChg>
      </pc:sldChg>
      <pc:sldChg chg="addSp modSp mod addCm delCm modCm">
        <pc:chgData name="Matthias Vonend" userId="23a5cef12d568e25" providerId="LiveId" clId="{379C84B5-2436-44D4-BD12-631180B70547}" dt="2021-04-17T06:57:56.594" v="1516" actId="20577"/>
        <pc:sldMkLst>
          <pc:docMk/>
          <pc:sldMk cId="3674367721" sldId="270"/>
        </pc:sldMkLst>
        <pc:spChg chg="mod">
          <ac:chgData name="Matthias Vonend" userId="23a5cef12d568e25" providerId="LiveId" clId="{379C84B5-2436-44D4-BD12-631180B70547}" dt="2021-04-17T06:57:05.269" v="1451" actId="20577"/>
          <ac:spMkLst>
            <pc:docMk/>
            <pc:sldMk cId="3674367721" sldId="270"/>
            <ac:spMk id="2" creationId="{51257F31-7BC7-4ED5-800E-7A587A391491}"/>
          </ac:spMkLst>
        </pc:spChg>
        <pc:spChg chg="add mod">
          <ac:chgData name="Matthias Vonend" userId="23a5cef12d568e25" providerId="LiveId" clId="{379C84B5-2436-44D4-BD12-631180B70547}" dt="2021-04-17T06:57:56.594" v="1516" actId="20577"/>
          <ac:spMkLst>
            <pc:docMk/>
            <pc:sldMk cId="3674367721" sldId="270"/>
            <ac:spMk id="3" creationId="{AD3FC7C1-2310-4BAF-841A-0C6106D1593A}"/>
          </ac:spMkLst>
        </pc:spChg>
      </pc:sldChg>
      <pc:sldChg chg="modSp add del mod">
        <pc:chgData name="Matthias Vonend" userId="23a5cef12d568e25" providerId="LiveId" clId="{379C84B5-2436-44D4-BD12-631180B70547}" dt="2021-04-17T06:45:26.876" v="1083" actId="47"/>
        <pc:sldMkLst>
          <pc:docMk/>
          <pc:sldMk cId="1428157898" sldId="272"/>
        </pc:sldMkLst>
        <pc:spChg chg="mod">
          <ac:chgData name="Matthias Vonend" userId="23a5cef12d568e25" providerId="LiveId" clId="{379C84B5-2436-44D4-BD12-631180B70547}" dt="2021-04-17T06:45:24.232" v="1082" actId="21"/>
          <ac:spMkLst>
            <pc:docMk/>
            <pc:sldMk cId="1428157898" sldId="272"/>
            <ac:spMk id="3" creationId="{2323DEA7-3705-4E0D-AF03-C05141BD3716}"/>
          </ac:spMkLst>
        </pc:spChg>
      </pc:sldChg>
      <pc:sldChg chg="addSp delSp modSp add mod chgLayout">
        <pc:chgData name="Matthias Vonend" userId="23a5cef12d568e25" providerId="LiveId" clId="{379C84B5-2436-44D4-BD12-631180B70547}" dt="2021-04-17T07:10:19.309" v="2002" actId="5793"/>
        <pc:sldMkLst>
          <pc:docMk/>
          <pc:sldMk cId="2859020690" sldId="272"/>
        </pc:sldMkLst>
        <pc:spChg chg="mod ord">
          <ac:chgData name="Matthias Vonend" userId="23a5cef12d568e25" providerId="LiveId" clId="{379C84B5-2436-44D4-BD12-631180B70547}" dt="2021-04-17T06:45:51.515" v="1092" actId="6264"/>
          <ac:spMkLst>
            <pc:docMk/>
            <pc:sldMk cId="2859020690" sldId="272"/>
            <ac:spMk id="2" creationId="{A4AF683A-D4D6-430A-84D8-066E8BA0A011}"/>
          </ac:spMkLst>
        </pc:spChg>
        <pc:spChg chg="mod ord">
          <ac:chgData name="Matthias Vonend" userId="23a5cef12d568e25" providerId="LiveId" clId="{379C84B5-2436-44D4-BD12-631180B70547}" dt="2021-04-17T07:10:19.309" v="2002" actId="5793"/>
          <ac:spMkLst>
            <pc:docMk/>
            <pc:sldMk cId="2859020690" sldId="272"/>
            <ac:spMk id="3" creationId="{2323DEA7-3705-4E0D-AF03-C05141BD3716}"/>
          </ac:spMkLst>
        </pc:spChg>
        <pc:spChg chg="mod ord">
          <ac:chgData name="Matthias Vonend" userId="23a5cef12d568e25" providerId="LiveId" clId="{379C84B5-2436-44D4-BD12-631180B70547}" dt="2021-04-17T06:45:51.515" v="1092" actId="6264"/>
          <ac:spMkLst>
            <pc:docMk/>
            <pc:sldMk cId="2859020690" sldId="272"/>
            <ac:spMk id="4" creationId="{E68A5C61-5E45-40FF-B376-AAE05AEE6826}"/>
          </ac:spMkLst>
        </pc:spChg>
        <pc:spChg chg="mod ord">
          <ac:chgData name="Matthias Vonend" userId="23a5cef12d568e25" providerId="LiveId" clId="{379C84B5-2436-44D4-BD12-631180B70547}" dt="2021-04-17T06:45:51.515" v="1092" actId="6264"/>
          <ac:spMkLst>
            <pc:docMk/>
            <pc:sldMk cId="2859020690" sldId="272"/>
            <ac:spMk id="5" creationId="{79ABABBE-58BE-4765-BD9A-99EC6BC8877F}"/>
          </ac:spMkLst>
        </pc:spChg>
        <pc:spChg chg="mod ord">
          <ac:chgData name="Matthias Vonend" userId="23a5cef12d568e25" providerId="LiveId" clId="{379C84B5-2436-44D4-BD12-631180B70547}" dt="2021-04-17T06:45:51.515" v="1092" actId="6264"/>
          <ac:spMkLst>
            <pc:docMk/>
            <pc:sldMk cId="2859020690" sldId="272"/>
            <ac:spMk id="6" creationId="{F1E7C425-A6B3-4880-A8B3-0782C3428FEF}"/>
          </ac:spMkLst>
        </pc:spChg>
        <pc:spChg chg="add del mod">
          <ac:chgData name="Matthias Vonend" userId="23a5cef12d568e25" providerId="LiveId" clId="{379C84B5-2436-44D4-BD12-631180B70547}" dt="2021-04-17T06:45:51.515" v="1092" actId="6264"/>
          <ac:spMkLst>
            <pc:docMk/>
            <pc:sldMk cId="2859020690" sldId="272"/>
            <ac:spMk id="8" creationId="{82BCF746-3279-48B1-9A0A-9CB2E9B5B97B}"/>
          </ac:spMkLst>
        </pc:spChg>
        <pc:spChg chg="add del mod">
          <ac:chgData name="Matthias Vonend" userId="23a5cef12d568e25" providerId="LiveId" clId="{379C84B5-2436-44D4-BD12-631180B70547}" dt="2021-04-17T06:45:51.515" v="1092" actId="6264"/>
          <ac:spMkLst>
            <pc:docMk/>
            <pc:sldMk cId="2859020690" sldId="272"/>
            <ac:spMk id="9" creationId="{85C61C55-213A-4324-99D9-71AFD156CF46}"/>
          </ac:spMkLst>
        </pc:spChg>
        <pc:spChg chg="add del mod">
          <ac:chgData name="Matthias Vonend" userId="23a5cef12d568e25" providerId="LiveId" clId="{379C84B5-2436-44D4-BD12-631180B70547}" dt="2021-04-17T06:45:51.515" v="1092" actId="6264"/>
          <ac:spMkLst>
            <pc:docMk/>
            <pc:sldMk cId="2859020690" sldId="272"/>
            <ac:spMk id="10" creationId="{0228D815-14EE-4ACC-A956-1E93761C6B8C}"/>
          </ac:spMkLst>
        </pc:spChg>
        <pc:spChg chg="add del mod">
          <ac:chgData name="Matthias Vonend" userId="23a5cef12d568e25" providerId="LiveId" clId="{379C84B5-2436-44D4-BD12-631180B70547}" dt="2021-04-17T06:45:51.515" v="1092" actId="6264"/>
          <ac:spMkLst>
            <pc:docMk/>
            <pc:sldMk cId="2859020690" sldId="272"/>
            <ac:spMk id="11" creationId="{CE48AE3B-EB2E-4D5D-B0C7-D1563BADC65D}"/>
          </ac:spMkLst>
        </pc:spChg>
        <pc:spChg chg="add del mod">
          <ac:chgData name="Matthias Vonend" userId="23a5cef12d568e25" providerId="LiveId" clId="{379C84B5-2436-44D4-BD12-631180B70547}" dt="2021-04-17T06:45:51.515" v="1092" actId="6264"/>
          <ac:spMkLst>
            <pc:docMk/>
            <pc:sldMk cId="2859020690" sldId="272"/>
            <ac:spMk id="12" creationId="{2EF1AF07-BD17-4BEC-9E0F-FDFC7E27DA63}"/>
          </ac:spMkLst>
        </pc:spChg>
        <pc:graphicFrameChg chg="del">
          <ac:chgData name="Matthias Vonend" userId="23a5cef12d568e25" providerId="LiveId" clId="{379C84B5-2436-44D4-BD12-631180B70547}" dt="2021-04-17T06:45:45.068" v="1091" actId="478"/>
          <ac:graphicFrameMkLst>
            <pc:docMk/>
            <pc:sldMk cId="2859020690" sldId="272"/>
            <ac:graphicFrameMk id="7" creationId="{78DA9586-F0F6-4B30-897C-641B55CA1CF9}"/>
          </ac:graphicFrameMkLst>
        </pc:graphicFrameChg>
      </pc:sldChg>
      <pc:sldChg chg="modSp mod">
        <pc:chgData name="Matthias Vonend" userId="23a5cef12d568e25" providerId="LiveId" clId="{379C84B5-2436-44D4-BD12-631180B70547}" dt="2021-04-19T14:12:24.359" v="2005" actId="207"/>
        <pc:sldMkLst>
          <pc:docMk/>
          <pc:sldMk cId="3350855138" sldId="274"/>
        </pc:sldMkLst>
        <pc:spChg chg="mod">
          <ac:chgData name="Matthias Vonend" userId="23a5cef12d568e25" providerId="LiveId" clId="{379C84B5-2436-44D4-BD12-631180B70547}" dt="2021-04-19T14:12:24.359" v="2005" actId="207"/>
          <ac:spMkLst>
            <pc:docMk/>
            <pc:sldMk cId="3350855138" sldId="274"/>
            <ac:spMk id="8" creationId="{ABCDD8DB-7C44-44E7-BAE8-CE8FFC620464}"/>
          </ac:spMkLst>
        </pc:spChg>
        <pc:spChg chg="mod">
          <ac:chgData name="Matthias Vonend" userId="23a5cef12d568e25" providerId="LiveId" clId="{379C84B5-2436-44D4-BD12-631180B70547}" dt="2021-04-19T14:12:20.574" v="2004" actId="207"/>
          <ac:spMkLst>
            <pc:docMk/>
            <pc:sldMk cId="3350855138" sldId="274"/>
            <ac:spMk id="9" creationId="{7393B9F6-33E5-44EA-B929-FF696926CB40}"/>
          </ac:spMkLst>
        </pc:spChg>
        <pc:spChg chg="mod">
          <ac:chgData name="Matthias Vonend" userId="23a5cef12d568e25" providerId="LiveId" clId="{379C84B5-2436-44D4-BD12-631180B70547}" dt="2021-04-19T14:12:15.194" v="2003" actId="207"/>
          <ac:spMkLst>
            <pc:docMk/>
            <pc:sldMk cId="3350855138" sldId="274"/>
            <ac:spMk id="12" creationId="{6F7D6BFA-F683-442B-BC32-F260A69EBAE8}"/>
          </ac:spMkLst>
        </pc:spChg>
      </pc:sldChg>
    </pc:docChg>
  </pc:docChgLst>
  <pc:docChgLst>
    <pc:chgData name="Gastbenutzer" providerId="Windows Live" clId="Web-{902BBBB7-8420-41C4-8B55-8D81A32646EB}"/>
    <pc:docChg chg="modSld">
      <pc:chgData name="Gastbenutzer" userId="" providerId="Windows Live" clId="Web-{902BBBB7-8420-41C4-8B55-8D81A32646EB}" dt="2021-04-20T17:33:59.207" v="6" actId="20577"/>
      <pc:docMkLst>
        <pc:docMk/>
      </pc:docMkLst>
      <pc:sldChg chg="modSp">
        <pc:chgData name="Gastbenutzer" userId="" providerId="Windows Live" clId="Web-{902BBBB7-8420-41C4-8B55-8D81A32646EB}" dt="2021-04-20T17:33:59.207" v="6" actId="20577"/>
        <pc:sldMkLst>
          <pc:docMk/>
          <pc:sldMk cId="3287941651" sldId="262"/>
        </pc:sldMkLst>
        <pc:spChg chg="mod">
          <ac:chgData name="Gastbenutzer" userId="" providerId="Windows Live" clId="Web-{902BBBB7-8420-41C4-8B55-8D81A32646EB}" dt="2021-04-20T17:33:59.207" v="6" actId="20577"/>
          <ac:spMkLst>
            <pc:docMk/>
            <pc:sldMk cId="3287941651" sldId="262"/>
            <ac:spMk id="3" creationId="{1F573474-D792-461F-814C-B700EBAD13B0}"/>
          </ac:spMkLst>
        </pc:spChg>
      </pc:sldChg>
    </pc:docChg>
  </pc:docChgLst>
  <pc:docChgLst>
    <pc:chgData name="Jan Grübener" userId="fa3c1eae6bc76ba9" providerId="LiveId" clId="{21B8D49C-E00A-48EC-BAF7-FE9E71D6F90C}"/>
    <pc:docChg chg="undo custSel addSld delSld modSld sldOrd">
      <pc:chgData name="Jan Grübener" userId="fa3c1eae6bc76ba9" providerId="LiveId" clId="{21B8D49C-E00A-48EC-BAF7-FE9E71D6F90C}" dt="2021-04-28T16:43:39.977" v="1697" actId="20577"/>
      <pc:docMkLst>
        <pc:docMk/>
      </pc:docMkLst>
      <pc:sldChg chg="del">
        <pc:chgData name="Jan Grübener" userId="fa3c1eae6bc76ba9" providerId="LiveId" clId="{21B8D49C-E00A-48EC-BAF7-FE9E71D6F90C}" dt="2021-04-22T08:02:32.554" v="1574" actId="47"/>
        <pc:sldMkLst>
          <pc:docMk/>
          <pc:sldMk cId="4187581965" sldId="256"/>
        </pc:sldMkLst>
      </pc:sldChg>
      <pc:sldChg chg="del">
        <pc:chgData name="Jan Grübener" userId="fa3c1eae6bc76ba9" providerId="LiveId" clId="{21B8D49C-E00A-48EC-BAF7-FE9E71D6F90C}" dt="2021-04-22T08:02:32.988" v="1575" actId="47"/>
        <pc:sldMkLst>
          <pc:docMk/>
          <pc:sldMk cId="209647920" sldId="257"/>
        </pc:sldMkLst>
      </pc:sldChg>
      <pc:sldChg chg="addSp delSp modSp mod">
        <pc:chgData name="Jan Grübener" userId="fa3c1eae6bc76ba9" providerId="LiveId" clId="{21B8D49C-E00A-48EC-BAF7-FE9E71D6F90C}" dt="2021-04-21T06:03:18.168" v="1285" actId="478"/>
        <pc:sldMkLst>
          <pc:docMk/>
          <pc:sldMk cId="991757680" sldId="258"/>
        </pc:sldMkLst>
        <pc:spChg chg="add del mod">
          <ac:chgData name="Jan Grübener" userId="fa3c1eae6bc76ba9" providerId="LiveId" clId="{21B8D49C-E00A-48EC-BAF7-FE9E71D6F90C}" dt="2021-04-21T06:03:18.168" v="1285" actId="478"/>
          <ac:spMkLst>
            <pc:docMk/>
            <pc:sldMk cId="991757680" sldId="258"/>
            <ac:spMk id="3" creationId="{5D520F14-74DD-4753-98D1-DC4AAC9D62A7}"/>
          </ac:spMkLst>
        </pc:spChg>
        <pc:spChg chg="del">
          <ac:chgData name="Jan Grübener" userId="fa3c1eae6bc76ba9" providerId="LiveId" clId="{21B8D49C-E00A-48EC-BAF7-FE9E71D6F90C}" dt="2021-04-21T06:00:18.162" v="1267" actId="478"/>
          <ac:spMkLst>
            <pc:docMk/>
            <pc:sldMk cId="991757680" sldId="258"/>
            <ac:spMk id="7" creationId="{347A0EB7-D080-49D9-BD5A-F636A15F1FB0}"/>
          </ac:spMkLst>
        </pc:spChg>
      </pc:sldChg>
      <pc:sldChg chg="addSp delSp modSp mod">
        <pc:chgData name="Jan Grübener" userId="fa3c1eae6bc76ba9" providerId="LiveId" clId="{21B8D49C-E00A-48EC-BAF7-FE9E71D6F90C}" dt="2021-04-28T16:42:20.365" v="1652" actId="20577"/>
        <pc:sldMkLst>
          <pc:docMk/>
          <pc:sldMk cId="1825514641" sldId="259"/>
        </pc:sldMkLst>
        <pc:spChg chg="mod">
          <ac:chgData name="Jan Grübener" userId="fa3c1eae6bc76ba9" providerId="LiveId" clId="{21B8D49C-E00A-48EC-BAF7-FE9E71D6F90C}" dt="2021-04-21T05:59:08.981" v="1115" actId="14100"/>
          <ac:spMkLst>
            <pc:docMk/>
            <pc:sldMk cId="1825514641" sldId="259"/>
            <ac:spMk id="3" creationId="{951AC950-7A20-4D01-B564-22880CC0464D}"/>
          </ac:spMkLst>
        </pc:spChg>
        <pc:spChg chg="mod">
          <ac:chgData name="Jan Grübener" userId="fa3c1eae6bc76ba9" providerId="LiveId" clId="{21B8D49C-E00A-48EC-BAF7-FE9E71D6F90C}" dt="2021-04-28T16:42:20.365" v="1652" actId="20577"/>
          <ac:spMkLst>
            <pc:docMk/>
            <pc:sldMk cId="1825514641" sldId="259"/>
            <ac:spMk id="4" creationId="{F9C532CF-0E8E-4237-BFD6-C30D7E859571}"/>
          </ac:spMkLst>
        </pc:spChg>
        <pc:spChg chg="del">
          <ac:chgData name="Jan Grübener" userId="fa3c1eae6bc76ba9" providerId="LiveId" clId="{21B8D49C-E00A-48EC-BAF7-FE9E71D6F90C}" dt="2021-04-21T06:21:58.805" v="1533" actId="478"/>
          <ac:spMkLst>
            <pc:docMk/>
            <pc:sldMk cId="1825514641" sldId="259"/>
            <ac:spMk id="6" creationId="{B05EA9F0-AAFF-4BEA-884E-BCFE9AB042E1}"/>
          </ac:spMkLst>
        </pc:spChg>
        <pc:spChg chg="add mod">
          <ac:chgData name="Jan Grübener" userId="fa3c1eae6bc76ba9" providerId="LiveId" clId="{21B8D49C-E00A-48EC-BAF7-FE9E71D6F90C}" dt="2021-04-21T06:22:09.561" v="1534"/>
          <ac:spMkLst>
            <pc:docMk/>
            <pc:sldMk cId="1825514641" sldId="259"/>
            <ac:spMk id="11" creationId="{B105C49A-0BAA-4FBA-B40E-F0BEFE7D6226}"/>
          </ac:spMkLst>
        </pc:spChg>
      </pc:sldChg>
      <pc:sldChg chg="modSp mod">
        <pc:chgData name="Jan Grübener" userId="fa3c1eae6bc76ba9" providerId="LiveId" clId="{21B8D49C-E00A-48EC-BAF7-FE9E71D6F90C}" dt="2021-04-28T16:42:24.463" v="1655" actId="20577"/>
        <pc:sldMkLst>
          <pc:docMk/>
          <pc:sldMk cId="1293850159" sldId="260"/>
        </pc:sldMkLst>
        <pc:spChg chg="mod">
          <ac:chgData name="Jan Grübener" userId="fa3c1eae6bc76ba9" providerId="LiveId" clId="{21B8D49C-E00A-48EC-BAF7-FE9E71D6F90C}" dt="2021-04-28T16:42:24.463" v="1655" actId="20577"/>
          <ac:spMkLst>
            <pc:docMk/>
            <pc:sldMk cId="1293850159" sldId="260"/>
            <ac:spMk id="4" creationId="{EFC00D6A-2AD9-429E-BC60-DE8A03FCEF02}"/>
          </ac:spMkLst>
        </pc:spChg>
      </pc:sldChg>
      <pc:sldChg chg="delSp modSp mod">
        <pc:chgData name="Jan Grübener" userId="fa3c1eae6bc76ba9" providerId="LiveId" clId="{21B8D49C-E00A-48EC-BAF7-FE9E71D6F90C}" dt="2021-04-28T16:42:40.492" v="1664" actId="20577"/>
        <pc:sldMkLst>
          <pc:docMk/>
          <pc:sldMk cId="2871948881" sldId="261"/>
        </pc:sldMkLst>
        <pc:spChg chg="mod">
          <ac:chgData name="Jan Grübener" userId="fa3c1eae6bc76ba9" providerId="LiveId" clId="{21B8D49C-E00A-48EC-BAF7-FE9E71D6F90C}" dt="2021-04-28T16:42:40.492" v="1664" actId="20577"/>
          <ac:spMkLst>
            <pc:docMk/>
            <pc:sldMk cId="2871948881" sldId="261"/>
            <ac:spMk id="4" creationId="{DC28CC92-E51F-4C71-AF19-0A93291B7AEC}"/>
          </ac:spMkLst>
        </pc:spChg>
        <pc:spChg chg="del">
          <ac:chgData name="Jan Grübener" userId="fa3c1eae6bc76ba9" providerId="LiveId" clId="{21B8D49C-E00A-48EC-BAF7-FE9E71D6F90C}" dt="2021-04-19T13:17:22.438" v="915" actId="478"/>
          <ac:spMkLst>
            <pc:docMk/>
            <pc:sldMk cId="2871948881" sldId="261"/>
            <ac:spMk id="7" creationId="{FD738F49-5F78-484C-BBC7-A68AE93F46E3}"/>
          </ac:spMkLst>
        </pc:spChg>
      </pc:sldChg>
      <pc:sldChg chg="modSp mod">
        <pc:chgData name="Jan Grübener" userId="fa3c1eae6bc76ba9" providerId="LiveId" clId="{21B8D49C-E00A-48EC-BAF7-FE9E71D6F90C}" dt="2021-04-28T16:42:55.711" v="1670" actId="20577"/>
        <pc:sldMkLst>
          <pc:docMk/>
          <pc:sldMk cId="3287941651" sldId="262"/>
        </pc:sldMkLst>
        <pc:spChg chg="mod">
          <ac:chgData name="Jan Grübener" userId="fa3c1eae6bc76ba9" providerId="LiveId" clId="{21B8D49C-E00A-48EC-BAF7-FE9E71D6F90C}" dt="2021-04-28T16:42:55.711" v="1670" actId="20577"/>
          <ac:spMkLst>
            <pc:docMk/>
            <pc:sldMk cId="3287941651" sldId="262"/>
            <ac:spMk id="4" creationId="{DECC96B9-F04A-4486-9697-CE79BAF079EA}"/>
          </ac:spMkLst>
        </pc:spChg>
      </pc:sldChg>
      <pc:sldChg chg="addSp delSp modSp mod">
        <pc:chgData name="Jan Grübener" userId="fa3c1eae6bc76ba9" providerId="LiveId" clId="{21B8D49C-E00A-48EC-BAF7-FE9E71D6F90C}" dt="2021-04-28T16:43:00.138" v="1673" actId="20577"/>
        <pc:sldMkLst>
          <pc:docMk/>
          <pc:sldMk cId="2640803995" sldId="263"/>
        </pc:sldMkLst>
        <pc:spChg chg="mod">
          <ac:chgData name="Jan Grübener" userId="fa3c1eae6bc76ba9" providerId="LiveId" clId="{21B8D49C-E00A-48EC-BAF7-FE9E71D6F90C}" dt="2021-04-28T16:43:00.138" v="1673" actId="20577"/>
          <ac:spMkLst>
            <pc:docMk/>
            <pc:sldMk cId="2640803995" sldId="263"/>
            <ac:spMk id="4" creationId="{E68A5C61-5E45-40FF-B376-AAE05AEE6826}"/>
          </ac:spMkLst>
        </pc:spChg>
        <pc:spChg chg="add del">
          <ac:chgData name="Jan Grübener" userId="fa3c1eae6bc76ba9" providerId="LiveId" clId="{21B8D49C-E00A-48EC-BAF7-FE9E71D6F90C}" dt="2021-04-21T06:03:14.631" v="1283" actId="11529"/>
          <ac:spMkLst>
            <pc:docMk/>
            <pc:sldMk cId="2640803995" sldId="263"/>
            <ac:spMk id="8" creationId="{96455777-3D7C-47B9-B34C-BB99FDE11A55}"/>
          </ac:spMkLst>
        </pc:spChg>
        <pc:spChg chg="add del mod">
          <ac:chgData name="Jan Grübener" userId="fa3c1eae6bc76ba9" providerId="LiveId" clId="{21B8D49C-E00A-48EC-BAF7-FE9E71D6F90C}" dt="2021-04-21T06:03:14.223" v="1282" actId="11529"/>
          <ac:spMkLst>
            <pc:docMk/>
            <pc:sldMk cId="2640803995" sldId="263"/>
            <ac:spMk id="9" creationId="{387EEA64-0F13-404C-8948-F6BC875465A5}"/>
          </ac:spMkLst>
        </pc:spChg>
        <pc:spChg chg="add mod">
          <ac:chgData name="Jan Grübener" userId="fa3c1eae6bc76ba9" providerId="LiveId" clId="{21B8D49C-E00A-48EC-BAF7-FE9E71D6F90C}" dt="2021-04-21T06:03:41.805" v="1291" actId="1076"/>
          <ac:spMkLst>
            <pc:docMk/>
            <pc:sldMk cId="2640803995" sldId="263"/>
            <ac:spMk id="10" creationId="{DAAD7CE2-6DE8-45C8-95C8-3C878BBB3BC0}"/>
          </ac:spMkLst>
        </pc:spChg>
        <pc:spChg chg="add mod">
          <ac:chgData name="Jan Grübener" userId="fa3c1eae6bc76ba9" providerId="LiveId" clId="{21B8D49C-E00A-48EC-BAF7-FE9E71D6F90C}" dt="2021-04-21T06:28:26.486" v="1542" actId="14100"/>
          <ac:spMkLst>
            <pc:docMk/>
            <pc:sldMk cId="2640803995" sldId="263"/>
            <ac:spMk id="11" creationId="{EBEB5922-5F6D-4E3A-B63D-C99D683D9CF0}"/>
          </ac:spMkLst>
        </pc:spChg>
        <pc:graphicFrameChg chg="mod">
          <ac:chgData name="Jan Grübener" userId="fa3c1eae6bc76ba9" providerId="LiveId" clId="{21B8D49C-E00A-48EC-BAF7-FE9E71D6F90C}" dt="2021-04-21T06:31:33.198" v="1551" actId="12"/>
          <ac:graphicFrameMkLst>
            <pc:docMk/>
            <pc:sldMk cId="2640803995" sldId="263"/>
            <ac:graphicFrameMk id="7" creationId="{78DA9586-F0F6-4B30-897C-641B55CA1CF9}"/>
          </ac:graphicFrameMkLst>
        </pc:graphicFrameChg>
      </pc:sldChg>
      <pc:sldChg chg="modSp mod">
        <pc:chgData name="Jan Grübener" userId="fa3c1eae6bc76ba9" providerId="LiveId" clId="{21B8D49C-E00A-48EC-BAF7-FE9E71D6F90C}" dt="2021-04-28T16:42:51.647" v="1667" actId="20577"/>
        <pc:sldMkLst>
          <pc:docMk/>
          <pc:sldMk cId="4127360738" sldId="264"/>
        </pc:sldMkLst>
        <pc:spChg chg="mod">
          <ac:chgData name="Jan Grübener" userId="fa3c1eae6bc76ba9" providerId="LiveId" clId="{21B8D49C-E00A-48EC-BAF7-FE9E71D6F90C}" dt="2021-04-28T16:42:51.647" v="1667" actId="20577"/>
          <ac:spMkLst>
            <pc:docMk/>
            <pc:sldMk cId="4127360738" sldId="264"/>
            <ac:spMk id="4" creationId="{00BF4E60-8CC4-4850-AFE4-BC835738E0D5}"/>
          </ac:spMkLst>
        </pc:spChg>
      </pc:sldChg>
      <pc:sldChg chg="modSp mod">
        <pc:chgData name="Jan Grübener" userId="fa3c1eae6bc76ba9" providerId="LiveId" clId="{21B8D49C-E00A-48EC-BAF7-FE9E71D6F90C}" dt="2021-04-28T16:43:10.073" v="1679" actId="20577"/>
        <pc:sldMkLst>
          <pc:docMk/>
          <pc:sldMk cId="1470648245" sldId="266"/>
        </pc:sldMkLst>
        <pc:spChg chg="mod">
          <ac:chgData name="Jan Grübener" userId="fa3c1eae6bc76ba9" providerId="LiveId" clId="{21B8D49C-E00A-48EC-BAF7-FE9E71D6F90C}" dt="2021-04-28T16:43:10.073" v="1679" actId="20577"/>
          <ac:spMkLst>
            <pc:docMk/>
            <pc:sldMk cId="1470648245" sldId="266"/>
            <ac:spMk id="4" creationId="{13354B19-B3FC-4F27-BE00-FF97564BEDFB}"/>
          </ac:spMkLst>
        </pc:spChg>
      </pc:sldChg>
      <pc:sldChg chg="addSp delSp modSp mod modNotesTx">
        <pc:chgData name="Jan Grübener" userId="fa3c1eae6bc76ba9" providerId="LiveId" clId="{21B8D49C-E00A-48EC-BAF7-FE9E71D6F90C}" dt="2021-04-28T16:43:15.243" v="1682" actId="20577"/>
        <pc:sldMkLst>
          <pc:docMk/>
          <pc:sldMk cId="1651787624" sldId="267"/>
        </pc:sldMkLst>
        <pc:spChg chg="del mod">
          <ac:chgData name="Jan Grübener" userId="fa3c1eae6bc76ba9" providerId="LiveId" clId="{21B8D49C-E00A-48EC-BAF7-FE9E71D6F90C}" dt="2021-04-21T06:17:43.581" v="1384" actId="21"/>
          <ac:spMkLst>
            <pc:docMk/>
            <pc:sldMk cId="1651787624" sldId="267"/>
            <ac:spMk id="3" creationId="{5D3132C7-AFC0-41A8-AD65-33081019A38C}"/>
          </ac:spMkLst>
        </pc:spChg>
        <pc:spChg chg="mod">
          <ac:chgData name="Jan Grübener" userId="fa3c1eae6bc76ba9" providerId="LiveId" clId="{21B8D49C-E00A-48EC-BAF7-FE9E71D6F90C}" dt="2021-04-28T16:43:15.243" v="1682" actId="20577"/>
          <ac:spMkLst>
            <pc:docMk/>
            <pc:sldMk cId="1651787624" sldId="267"/>
            <ac:spMk id="4" creationId="{D3ABB7EB-3210-409A-80D9-5C3B264A7A9A}"/>
          </ac:spMkLst>
        </pc:spChg>
        <pc:spChg chg="add mod">
          <ac:chgData name="Jan Grübener" userId="fa3c1eae6bc76ba9" providerId="LiveId" clId="{21B8D49C-E00A-48EC-BAF7-FE9E71D6F90C}" dt="2021-04-21T06:21:25.182" v="1531" actId="1076"/>
          <ac:spMkLst>
            <pc:docMk/>
            <pc:sldMk cId="1651787624" sldId="267"/>
            <ac:spMk id="19" creationId="{548BB440-A6DA-4D7C-B1C2-D3EC8DC483B2}"/>
          </ac:spMkLst>
        </pc:spChg>
        <pc:spChg chg="add mod">
          <ac:chgData name="Jan Grübener" userId="fa3c1eae6bc76ba9" providerId="LiveId" clId="{21B8D49C-E00A-48EC-BAF7-FE9E71D6F90C}" dt="2021-04-21T06:21:25.182" v="1531" actId="1076"/>
          <ac:spMkLst>
            <pc:docMk/>
            <pc:sldMk cId="1651787624" sldId="267"/>
            <ac:spMk id="20" creationId="{C889F177-E7A6-41E4-A651-A68CC41F1BB0}"/>
          </ac:spMkLst>
        </pc:spChg>
        <pc:spChg chg="add del mod">
          <ac:chgData name="Jan Grübener" userId="fa3c1eae6bc76ba9" providerId="LiveId" clId="{21B8D49C-E00A-48EC-BAF7-FE9E71D6F90C}" dt="2021-04-21T06:17:51.737" v="1387" actId="478"/>
          <ac:spMkLst>
            <pc:docMk/>
            <pc:sldMk cId="1651787624" sldId="267"/>
            <ac:spMk id="22" creationId="{DD2B1D77-7ACE-4B2B-9BDD-02A8154675A4}"/>
          </ac:spMkLst>
        </pc:spChg>
        <pc:spChg chg="add del mod">
          <ac:chgData name="Jan Grübener" userId="fa3c1eae6bc76ba9" providerId="LiveId" clId="{21B8D49C-E00A-48EC-BAF7-FE9E71D6F90C}" dt="2021-04-21T06:18:40.850" v="1398" actId="478"/>
          <ac:spMkLst>
            <pc:docMk/>
            <pc:sldMk cId="1651787624" sldId="267"/>
            <ac:spMk id="23" creationId="{2115D2B9-A459-4212-A5AD-AFE51BBC0F24}"/>
          </ac:spMkLst>
        </pc:spChg>
        <pc:spChg chg="add del">
          <ac:chgData name="Jan Grübener" userId="fa3c1eae6bc76ba9" providerId="LiveId" clId="{21B8D49C-E00A-48EC-BAF7-FE9E71D6F90C}" dt="2021-04-21T06:18:12.280" v="1391" actId="22"/>
          <ac:spMkLst>
            <pc:docMk/>
            <pc:sldMk cId="1651787624" sldId="267"/>
            <ac:spMk id="25" creationId="{FAAF9B10-302E-49EA-AC22-33A79D5B9B86}"/>
          </ac:spMkLst>
        </pc:spChg>
        <pc:spChg chg="add mod">
          <ac:chgData name="Jan Grübener" userId="fa3c1eae6bc76ba9" providerId="LiveId" clId="{21B8D49C-E00A-48EC-BAF7-FE9E71D6F90C}" dt="2021-04-21T06:21:25.182" v="1531" actId="1076"/>
          <ac:spMkLst>
            <pc:docMk/>
            <pc:sldMk cId="1651787624" sldId="267"/>
            <ac:spMk id="26" creationId="{D2F295C1-7E32-4A9E-B04A-F8F3B00DE0FF}"/>
          </ac:spMkLst>
        </pc:spChg>
        <pc:spChg chg="add mod">
          <ac:chgData name="Jan Grübener" userId="fa3c1eae6bc76ba9" providerId="LiveId" clId="{21B8D49C-E00A-48EC-BAF7-FE9E71D6F90C}" dt="2021-04-21T06:21:25.182" v="1531" actId="1076"/>
          <ac:spMkLst>
            <pc:docMk/>
            <pc:sldMk cId="1651787624" sldId="267"/>
            <ac:spMk id="27" creationId="{8000BBBD-892C-4009-B690-86BA2FA1500F}"/>
          </ac:spMkLst>
        </pc:spChg>
        <pc:spChg chg="add del mod">
          <ac:chgData name="Jan Grübener" userId="fa3c1eae6bc76ba9" providerId="LiveId" clId="{21B8D49C-E00A-48EC-BAF7-FE9E71D6F90C}" dt="2021-04-21T06:20:02.958" v="1442" actId="478"/>
          <ac:spMkLst>
            <pc:docMk/>
            <pc:sldMk cId="1651787624" sldId="267"/>
            <ac:spMk id="28" creationId="{6D5BBE24-7CAF-4AEE-B960-CE2301C9C6E0}"/>
          </ac:spMkLst>
        </pc:spChg>
        <pc:spChg chg="add del mod">
          <ac:chgData name="Jan Grübener" userId="fa3c1eae6bc76ba9" providerId="LiveId" clId="{21B8D49C-E00A-48EC-BAF7-FE9E71D6F90C}" dt="2021-04-21T06:20:01.771" v="1441" actId="478"/>
          <ac:spMkLst>
            <pc:docMk/>
            <pc:sldMk cId="1651787624" sldId="267"/>
            <ac:spMk id="29" creationId="{61B78144-0BA0-45A6-8F09-1A9279B70BE0}"/>
          </ac:spMkLst>
        </pc:spChg>
        <pc:spChg chg="add mod">
          <ac:chgData name="Jan Grübener" userId="fa3c1eae6bc76ba9" providerId="LiveId" clId="{21B8D49C-E00A-48EC-BAF7-FE9E71D6F90C}" dt="2021-04-21T06:21:25.182" v="1531" actId="1076"/>
          <ac:spMkLst>
            <pc:docMk/>
            <pc:sldMk cId="1651787624" sldId="267"/>
            <ac:spMk id="30" creationId="{881D085F-7F29-4C99-B9DA-B9F71F0F4BB0}"/>
          </ac:spMkLst>
        </pc:spChg>
        <pc:spChg chg="add mod">
          <ac:chgData name="Jan Grübener" userId="fa3c1eae6bc76ba9" providerId="LiveId" clId="{21B8D49C-E00A-48EC-BAF7-FE9E71D6F90C}" dt="2021-04-21T06:21:25.182" v="1531" actId="1076"/>
          <ac:spMkLst>
            <pc:docMk/>
            <pc:sldMk cId="1651787624" sldId="267"/>
            <ac:spMk id="31" creationId="{E56DB802-6D5B-4552-A5A5-9AAAC28131D5}"/>
          </ac:spMkLst>
        </pc:spChg>
        <pc:spChg chg="add mod">
          <ac:chgData name="Jan Grübener" userId="fa3c1eae6bc76ba9" providerId="LiveId" clId="{21B8D49C-E00A-48EC-BAF7-FE9E71D6F90C}" dt="2021-04-21T06:21:25.182" v="1531" actId="1076"/>
          <ac:spMkLst>
            <pc:docMk/>
            <pc:sldMk cId="1651787624" sldId="267"/>
            <ac:spMk id="32" creationId="{D2446CD2-48B6-4B3A-B96B-6FF8EBB8AAA6}"/>
          </ac:spMkLst>
        </pc:spChg>
        <pc:spChg chg="add mod">
          <ac:chgData name="Jan Grübener" userId="fa3c1eae6bc76ba9" providerId="LiveId" clId="{21B8D49C-E00A-48EC-BAF7-FE9E71D6F90C}" dt="2021-04-21T06:21:25.182" v="1531" actId="1076"/>
          <ac:spMkLst>
            <pc:docMk/>
            <pc:sldMk cId="1651787624" sldId="267"/>
            <ac:spMk id="33" creationId="{8526EC09-E93C-4E36-848B-C4AC02BDAA16}"/>
          </ac:spMkLst>
        </pc:spChg>
        <pc:spChg chg="add mod">
          <ac:chgData name="Jan Grübener" userId="fa3c1eae6bc76ba9" providerId="LiveId" clId="{21B8D49C-E00A-48EC-BAF7-FE9E71D6F90C}" dt="2021-04-21T06:21:25.182" v="1531" actId="1076"/>
          <ac:spMkLst>
            <pc:docMk/>
            <pc:sldMk cId="1651787624" sldId="267"/>
            <ac:spMk id="34" creationId="{40E9AC19-5437-4904-9E46-3566AD415DA9}"/>
          </ac:spMkLst>
        </pc:spChg>
        <pc:spChg chg="add mod">
          <ac:chgData name="Jan Grübener" userId="fa3c1eae6bc76ba9" providerId="LiveId" clId="{21B8D49C-E00A-48EC-BAF7-FE9E71D6F90C}" dt="2021-04-21T06:21:25.182" v="1531" actId="1076"/>
          <ac:spMkLst>
            <pc:docMk/>
            <pc:sldMk cId="1651787624" sldId="267"/>
            <ac:spMk id="35" creationId="{8F64160B-1194-4F35-8742-FEBF753748D6}"/>
          </ac:spMkLst>
        </pc:spChg>
        <pc:picChg chg="add del mod">
          <ac:chgData name="Jan Grübener" userId="fa3c1eae6bc76ba9" providerId="LiveId" clId="{21B8D49C-E00A-48EC-BAF7-FE9E71D6F90C}" dt="2021-04-21T06:21:06.793" v="1526" actId="478"/>
          <ac:picMkLst>
            <pc:docMk/>
            <pc:sldMk cId="1651787624" sldId="267"/>
            <ac:picMk id="8" creationId="{69E316C3-987F-460A-9AEC-2047B8DA3C2D}"/>
          </ac:picMkLst>
        </pc:picChg>
        <pc:picChg chg="add mod">
          <ac:chgData name="Jan Grübener" userId="fa3c1eae6bc76ba9" providerId="LiveId" clId="{21B8D49C-E00A-48EC-BAF7-FE9E71D6F90C}" dt="2021-04-21T06:21:25.182" v="1531" actId="1076"/>
          <ac:picMkLst>
            <pc:docMk/>
            <pc:sldMk cId="1651787624" sldId="267"/>
            <ac:picMk id="10" creationId="{3B789350-6D48-4D5D-82EF-6B2478C656C0}"/>
          </ac:picMkLst>
        </pc:picChg>
        <pc:picChg chg="add mod">
          <ac:chgData name="Jan Grübener" userId="fa3c1eae6bc76ba9" providerId="LiveId" clId="{21B8D49C-E00A-48EC-BAF7-FE9E71D6F90C}" dt="2021-04-21T06:21:25.182" v="1531" actId="1076"/>
          <ac:picMkLst>
            <pc:docMk/>
            <pc:sldMk cId="1651787624" sldId="267"/>
            <ac:picMk id="12" creationId="{91E3211F-C24C-44CD-BFE5-0728D4EE6813}"/>
          </ac:picMkLst>
        </pc:picChg>
        <pc:picChg chg="add mod">
          <ac:chgData name="Jan Grübener" userId="fa3c1eae6bc76ba9" providerId="LiveId" clId="{21B8D49C-E00A-48EC-BAF7-FE9E71D6F90C}" dt="2021-04-21T06:21:25.182" v="1531" actId="1076"/>
          <ac:picMkLst>
            <pc:docMk/>
            <pc:sldMk cId="1651787624" sldId="267"/>
            <ac:picMk id="14" creationId="{FD405F4B-6568-4F3B-A95F-BA9A9753DFC8}"/>
          </ac:picMkLst>
        </pc:picChg>
        <pc:picChg chg="add mod">
          <ac:chgData name="Jan Grübener" userId="fa3c1eae6bc76ba9" providerId="LiveId" clId="{21B8D49C-E00A-48EC-BAF7-FE9E71D6F90C}" dt="2021-04-21T06:21:25.182" v="1531" actId="1076"/>
          <ac:picMkLst>
            <pc:docMk/>
            <pc:sldMk cId="1651787624" sldId="267"/>
            <ac:picMk id="16" creationId="{FD938814-30EA-4841-938C-24AD40A9FA58}"/>
          </ac:picMkLst>
        </pc:picChg>
        <pc:picChg chg="add mod">
          <ac:chgData name="Jan Grübener" userId="fa3c1eae6bc76ba9" providerId="LiveId" clId="{21B8D49C-E00A-48EC-BAF7-FE9E71D6F90C}" dt="2021-04-21T06:21:25.182" v="1531" actId="1076"/>
          <ac:picMkLst>
            <pc:docMk/>
            <pc:sldMk cId="1651787624" sldId="267"/>
            <ac:picMk id="18" creationId="{F060E259-F5C8-4ACC-B943-7A03B35E8A13}"/>
          </ac:picMkLst>
        </pc:picChg>
      </pc:sldChg>
      <pc:sldChg chg="addSp delSp modSp mod">
        <pc:chgData name="Jan Grübener" userId="fa3c1eae6bc76ba9" providerId="LiveId" clId="{21B8D49C-E00A-48EC-BAF7-FE9E71D6F90C}" dt="2021-04-28T16:43:19.666" v="1685" actId="20577"/>
        <pc:sldMkLst>
          <pc:docMk/>
          <pc:sldMk cId="2596755943" sldId="268"/>
        </pc:sldMkLst>
        <pc:spChg chg="del mod">
          <ac:chgData name="Jan Grübener" userId="fa3c1eae6bc76ba9" providerId="LiveId" clId="{21B8D49C-E00A-48EC-BAF7-FE9E71D6F90C}" dt="2021-04-15T12:58:29.913" v="227" actId="478"/>
          <ac:spMkLst>
            <pc:docMk/>
            <pc:sldMk cId="2596755943" sldId="268"/>
            <ac:spMk id="3" creationId="{13F4A813-E94A-46F6-84F2-48F7759461CE}"/>
          </ac:spMkLst>
        </pc:spChg>
        <pc:spChg chg="mod">
          <ac:chgData name="Jan Grübener" userId="fa3c1eae6bc76ba9" providerId="LiveId" clId="{21B8D49C-E00A-48EC-BAF7-FE9E71D6F90C}" dt="2021-04-28T16:43:19.666" v="1685" actId="20577"/>
          <ac:spMkLst>
            <pc:docMk/>
            <pc:sldMk cId="2596755943" sldId="268"/>
            <ac:spMk id="4" creationId="{DF18943C-C849-4269-A2CC-AD6C1ED4846B}"/>
          </ac:spMkLst>
        </pc:spChg>
        <pc:spChg chg="add mod">
          <ac:chgData name="Jan Grübener" userId="fa3c1eae6bc76ba9" providerId="LiveId" clId="{21B8D49C-E00A-48EC-BAF7-FE9E71D6F90C}" dt="2021-04-15T13:06:49.156" v="515" actId="14100"/>
          <ac:spMkLst>
            <pc:docMk/>
            <pc:sldMk cId="2596755943" sldId="268"/>
            <ac:spMk id="10" creationId="{EE41BE4A-C621-4033-B7ED-DE69EE96FC7F}"/>
          </ac:spMkLst>
        </pc:spChg>
        <pc:graphicFrameChg chg="add mod modGraphic">
          <ac:chgData name="Jan Grübener" userId="fa3c1eae6bc76ba9" providerId="LiveId" clId="{21B8D49C-E00A-48EC-BAF7-FE9E71D6F90C}" dt="2021-04-15T13:06:40.356" v="512" actId="1076"/>
          <ac:graphicFrameMkLst>
            <pc:docMk/>
            <pc:sldMk cId="2596755943" sldId="268"/>
            <ac:graphicFrameMk id="9" creationId="{F43B8D28-0EBD-47F4-B4E5-36D94338CBAC}"/>
          </ac:graphicFrameMkLst>
        </pc:graphicFrameChg>
        <pc:picChg chg="add del">
          <ac:chgData name="Jan Grübener" userId="fa3c1eae6bc76ba9" providerId="LiveId" clId="{21B8D49C-E00A-48EC-BAF7-FE9E71D6F90C}" dt="2021-04-15T12:58:12.571" v="224" actId="22"/>
          <ac:picMkLst>
            <pc:docMk/>
            <pc:sldMk cId="2596755943" sldId="268"/>
            <ac:picMk id="8" creationId="{DDBFC5B5-1D9A-45C2-93FA-852F258FEAA4}"/>
          </ac:picMkLst>
        </pc:picChg>
      </pc:sldChg>
      <pc:sldChg chg="modSp mod">
        <pc:chgData name="Jan Grübener" userId="fa3c1eae6bc76ba9" providerId="LiveId" clId="{21B8D49C-E00A-48EC-BAF7-FE9E71D6F90C}" dt="2021-04-28T16:42:28.668" v="1658" actId="20577"/>
        <pc:sldMkLst>
          <pc:docMk/>
          <pc:sldMk cId="1891215620" sldId="269"/>
        </pc:sldMkLst>
        <pc:spChg chg="mod">
          <ac:chgData name="Jan Grübener" userId="fa3c1eae6bc76ba9" providerId="LiveId" clId="{21B8D49C-E00A-48EC-BAF7-FE9E71D6F90C}" dt="2021-04-28T16:42:28.668" v="1658" actId="20577"/>
          <ac:spMkLst>
            <pc:docMk/>
            <pc:sldMk cId="1891215620" sldId="269"/>
            <ac:spMk id="4" creationId="{B9562BC6-29BB-4F3F-ABF9-74F70E72374A}"/>
          </ac:spMkLst>
        </pc:spChg>
      </pc:sldChg>
      <pc:sldChg chg="new del">
        <pc:chgData name="Jan Grübener" userId="fa3c1eae6bc76ba9" providerId="LiveId" clId="{21B8D49C-E00A-48EC-BAF7-FE9E71D6F90C}" dt="2021-04-15T09:55:30.055" v="1" actId="47"/>
        <pc:sldMkLst>
          <pc:docMk/>
          <pc:sldMk cId="2857156627" sldId="270"/>
        </pc:sldMkLst>
      </pc:sldChg>
      <pc:sldChg chg="addSp delSp modSp add mod setBg">
        <pc:chgData name="Jan Grübener" userId="fa3c1eae6bc76ba9" providerId="LiveId" clId="{21B8D49C-E00A-48EC-BAF7-FE9E71D6F90C}" dt="2021-04-28T16:43:34.516" v="1694" actId="20577"/>
        <pc:sldMkLst>
          <pc:docMk/>
          <pc:sldMk cId="3674367721" sldId="270"/>
        </pc:sldMkLst>
        <pc:spChg chg="mod">
          <ac:chgData name="Jan Grübener" userId="fa3c1eae6bc76ba9" providerId="LiveId" clId="{21B8D49C-E00A-48EC-BAF7-FE9E71D6F90C}" dt="2021-04-15T10:00:45.619" v="37" actId="26606"/>
          <ac:spMkLst>
            <pc:docMk/>
            <pc:sldMk cId="3674367721" sldId="270"/>
            <ac:spMk id="2" creationId="{51257F31-7BC7-4ED5-800E-7A587A391491}"/>
          </ac:spMkLst>
        </pc:spChg>
        <pc:spChg chg="add del mod">
          <ac:chgData name="Jan Grübener" userId="fa3c1eae6bc76ba9" providerId="LiveId" clId="{21B8D49C-E00A-48EC-BAF7-FE9E71D6F90C}" dt="2021-04-15T09:56:05.337" v="7"/>
          <ac:spMkLst>
            <pc:docMk/>
            <pc:sldMk cId="3674367721" sldId="270"/>
            <ac:spMk id="3" creationId="{13F4A813-E94A-46F6-84F2-48F7759461CE}"/>
          </ac:spMkLst>
        </pc:spChg>
        <pc:spChg chg="del">
          <ac:chgData name="Jan Grübener" userId="fa3c1eae6bc76ba9" providerId="LiveId" clId="{21B8D49C-E00A-48EC-BAF7-FE9E71D6F90C}" dt="2021-04-17T11:26:05.085" v="718" actId="478"/>
          <ac:spMkLst>
            <pc:docMk/>
            <pc:sldMk cId="3674367721" sldId="270"/>
            <ac:spMk id="3" creationId="{AD3FC7C1-2310-4BAF-841A-0C6106D1593A}"/>
          </ac:spMkLst>
        </pc:spChg>
        <pc:spChg chg="mod">
          <ac:chgData name="Jan Grübener" userId="fa3c1eae6bc76ba9" providerId="LiveId" clId="{21B8D49C-E00A-48EC-BAF7-FE9E71D6F90C}" dt="2021-04-28T16:43:34.516" v="1694" actId="20577"/>
          <ac:spMkLst>
            <pc:docMk/>
            <pc:sldMk cId="3674367721" sldId="270"/>
            <ac:spMk id="4" creationId="{DF18943C-C849-4269-A2CC-AD6C1ED4846B}"/>
          </ac:spMkLst>
        </pc:spChg>
        <pc:spChg chg="mod">
          <ac:chgData name="Jan Grübener" userId="fa3c1eae6bc76ba9" providerId="LiveId" clId="{21B8D49C-E00A-48EC-BAF7-FE9E71D6F90C}" dt="2021-04-15T10:00:45.619" v="37" actId="26606"/>
          <ac:spMkLst>
            <pc:docMk/>
            <pc:sldMk cId="3674367721" sldId="270"/>
            <ac:spMk id="5" creationId="{425FC1A8-775B-4CB6-AC51-BE9BE32A9B29}"/>
          </ac:spMkLst>
        </pc:spChg>
        <pc:spChg chg="mod">
          <ac:chgData name="Jan Grübener" userId="fa3c1eae6bc76ba9" providerId="LiveId" clId="{21B8D49C-E00A-48EC-BAF7-FE9E71D6F90C}" dt="2021-04-15T10:00:45.619" v="37" actId="26606"/>
          <ac:spMkLst>
            <pc:docMk/>
            <pc:sldMk cId="3674367721" sldId="270"/>
            <ac:spMk id="6" creationId="{9186C31D-8563-45B1-8E7F-D79928FCE89E}"/>
          </ac:spMkLst>
        </pc:spChg>
        <pc:spChg chg="add mod">
          <ac:chgData name="Jan Grübener" userId="fa3c1eae6bc76ba9" providerId="LiveId" clId="{21B8D49C-E00A-48EC-BAF7-FE9E71D6F90C}" dt="2021-04-22T08:12:04.650" v="1592" actId="20577"/>
          <ac:spMkLst>
            <pc:docMk/>
            <pc:sldMk cId="3674367721" sldId="270"/>
            <ac:spMk id="7" creationId="{49FADC52-5ACA-4892-94EA-B834566B86AE}"/>
          </ac:spMkLst>
        </pc:spChg>
        <pc:spChg chg="add mod">
          <ac:chgData name="Jan Grübener" userId="fa3c1eae6bc76ba9" providerId="LiveId" clId="{21B8D49C-E00A-48EC-BAF7-FE9E71D6F90C}" dt="2021-04-17T11:26:48.740" v="723" actId="208"/>
          <ac:spMkLst>
            <pc:docMk/>
            <pc:sldMk cId="3674367721" sldId="270"/>
            <ac:spMk id="9" creationId="{F5589B6A-9B53-408D-A607-7F1708EB2DB4}"/>
          </ac:spMkLst>
        </pc:spChg>
        <pc:spChg chg="add mod">
          <ac:chgData name="Jan Grübener" userId="fa3c1eae6bc76ba9" providerId="LiveId" clId="{21B8D49C-E00A-48EC-BAF7-FE9E71D6F90C}" dt="2021-04-22T08:12:13.302" v="1594" actId="20577"/>
          <ac:spMkLst>
            <pc:docMk/>
            <pc:sldMk cId="3674367721" sldId="270"/>
            <ac:spMk id="10" creationId="{853AE734-A77B-4271-8177-4445749CEEC0}"/>
          </ac:spMkLst>
        </pc:spChg>
        <pc:spChg chg="add del mod">
          <ac:chgData name="Jan Grübener" userId="fa3c1eae6bc76ba9" providerId="LiveId" clId="{21B8D49C-E00A-48EC-BAF7-FE9E71D6F90C}" dt="2021-04-15T09:57:00.624" v="12" actId="478"/>
          <ac:spMkLst>
            <pc:docMk/>
            <pc:sldMk cId="3674367721" sldId="270"/>
            <ac:spMk id="10" creationId="{BBD76F2F-391F-4002-8E0F-644337460D3C}"/>
          </ac:spMkLst>
        </pc:spChg>
        <pc:spChg chg="add del">
          <ac:chgData name="Jan Grübener" userId="fa3c1eae6bc76ba9" providerId="LiveId" clId="{21B8D49C-E00A-48EC-BAF7-FE9E71D6F90C}" dt="2021-04-15T10:00:36.462" v="33" actId="26606"/>
          <ac:spMkLst>
            <pc:docMk/>
            <pc:sldMk cId="3674367721" sldId="270"/>
            <ac:spMk id="18" creationId="{A4AC5506-6312-4701-8D3C-40187889A947}"/>
          </ac:spMkLst>
        </pc:spChg>
        <pc:spChg chg="add del">
          <ac:chgData name="Jan Grübener" userId="fa3c1eae6bc76ba9" providerId="LiveId" clId="{21B8D49C-E00A-48EC-BAF7-FE9E71D6F90C}" dt="2021-04-15T10:00:40.667" v="35" actId="26606"/>
          <ac:spMkLst>
            <pc:docMk/>
            <pc:sldMk cId="3674367721" sldId="270"/>
            <ac:spMk id="20" creationId="{A4AC5506-6312-4701-8D3C-40187889A947}"/>
          </ac:spMkLst>
        </pc:spChg>
        <pc:spChg chg="add del">
          <ac:chgData name="Jan Grübener" userId="fa3c1eae6bc76ba9" providerId="LiveId" clId="{21B8D49C-E00A-48EC-BAF7-FE9E71D6F90C}" dt="2021-04-15T10:00:45.619" v="37" actId="26606"/>
          <ac:spMkLst>
            <pc:docMk/>
            <pc:sldMk cId="3674367721" sldId="270"/>
            <ac:spMk id="22" creationId="{665DBBEF-238B-476B-96AB-8AAC3224ECEA}"/>
          </ac:spMkLst>
        </pc:spChg>
        <pc:spChg chg="add del">
          <ac:chgData name="Jan Grübener" userId="fa3c1eae6bc76ba9" providerId="LiveId" clId="{21B8D49C-E00A-48EC-BAF7-FE9E71D6F90C}" dt="2021-04-15T10:00:45.619" v="37" actId="26606"/>
          <ac:spMkLst>
            <pc:docMk/>
            <pc:sldMk cId="3674367721" sldId="270"/>
            <ac:spMk id="23" creationId="{3FCFB1DE-0B7E-48CC-BA90-B2AB0889F9D6}"/>
          </ac:spMkLst>
        </pc:spChg>
        <pc:graphicFrameChg chg="add del mod">
          <ac:chgData name="Jan Grübener" userId="fa3c1eae6bc76ba9" providerId="LiveId" clId="{21B8D49C-E00A-48EC-BAF7-FE9E71D6F90C}" dt="2021-04-15T09:55:51.716" v="6"/>
          <ac:graphicFrameMkLst>
            <pc:docMk/>
            <pc:sldMk cId="3674367721" sldId="270"/>
            <ac:graphicFrameMk id="7" creationId="{4EB01CC8-196E-4421-BB06-D13A705AE138}"/>
          </ac:graphicFrameMkLst>
        </pc:graphicFrameChg>
        <pc:graphicFrameChg chg="add del mod">
          <ac:chgData name="Jan Grübener" userId="fa3c1eae6bc76ba9" providerId="LiveId" clId="{21B8D49C-E00A-48EC-BAF7-FE9E71D6F90C}" dt="2021-04-15T09:56:21.868" v="8" actId="478"/>
          <ac:graphicFrameMkLst>
            <pc:docMk/>
            <pc:sldMk cId="3674367721" sldId="270"/>
            <ac:graphicFrameMk id="8" creationId="{8445683A-6979-4234-9F11-FF9778BFF15A}"/>
          </ac:graphicFrameMkLst>
        </pc:graphicFrameChg>
        <pc:graphicFrameChg chg="add del mod">
          <ac:chgData name="Jan Grübener" userId="fa3c1eae6bc76ba9" providerId="LiveId" clId="{21B8D49C-E00A-48EC-BAF7-FE9E71D6F90C}" dt="2021-04-15T09:57:11.342" v="15" actId="478"/>
          <ac:graphicFrameMkLst>
            <pc:docMk/>
            <pc:sldMk cId="3674367721" sldId="270"/>
            <ac:graphicFrameMk id="11" creationId="{3D2E6104-D1BD-4970-993D-F249FCB386A4}"/>
          </ac:graphicFrameMkLst>
        </pc:graphicFrameChg>
        <pc:graphicFrameChg chg="add del mod">
          <ac:chgData name="Jan Grübener" userId="fa3c1eae6bc76ba9" providerId="LiveId" clId="{21B8D49C-E00A-48EC-BAF7-FE9E71D6F90C}" dt="2021-04-15T09:57:38.223" v="17"/>
          <ac:graphicFrameMkLst>
            <pc:docMk/>
            <pc:sldMk cId="3674367721" sldId="270"/>
            <ac:graphicFrameMk id="12" creationId="{861B5980-FBFA-48EB-B131-2394635CC25D}"/>
          </ac:graphicFrameMkLst>
        </pc:graphicFrameChg>
        <pc:graphicFrameChg chg="add mod modGraphic">
          <ac:chgData name="Jan Grübener" userId="fa3c1eae6bc76ba9" providerId="LiveId" clId="{21B8D49C-E00A-48EC-BAF7-FE9E71D6F90C}" dt="2021-04-22T08:08:26.569" v="1587" actId="20577"/>
          <ac:graphicFrameMkLst>
            <pc:docMk/>
            <pc:sldMk cId="3674367721" sldId="270"/>
            <ac:graphicFrameMk id="13" creationId="{B1A04BCB-EE28-4BCF-9468-FC817DD3EB87}"/>
          </ac:graphicFrameMkLst>
        </pc:graphicFrameChg>
      </pc:sldChg>
      <pc:sldChg chg="addSp delSp modSp add mod ord">
        <pc:chgData name="Jan Grübener" userId="fa3c1eae6bc76ba9" providerId="LiveId" clId="{21B8D49C-E00A-48EC-BAF7-FE9E71D6F90C}" dt="2021-04-28T16:43:24.092" v="1688" actId="20577"/>
        <pc:sldMkLst>
          <pc:docMk/>
          <pc:sldMk cId="319353264" sldId="271"/>
        </pc:sldMkLst>
        <pc:spChg chg="mod">
          <ac:chgData name="Jan Grübener" userId="fa3c1eae6bc76ba9" providerId="LiveId" clId="{21B8D49C-E00A-48EC-BAF7-FE9E71D6F90C}" dt="2021-04-15T13:03:26.653" v="492" actId="20577"/>
          <ac:spMkLst>
            <pc:docMk/>
            <pc:sldMk cId="319353264" sldId="271"/>
            <ac:spMk id="2" creationId="{CA52B99D-C3DC-46A3-9439-1121B30A1382}"/>
          </ac:spMkLst>
        </pc:spChg>
        <pc:spChg chg="add del mod">
          <ac:chgData name="Jan Grübener" userId="fa3c1eae6bc76ba9" providerId="LiveId" clId="{21B8D49C-E00A-48EC-BAF7-FE9E71D6F90C}" dt="2021-04-15T13:04:10.825" v="498" actId="478"/>
          <ac:spMkLst>
            <pc:docMk/>
            <pc:sldMk cId="319353264" sldId="271"/>
            <ac:spMk id="3" creationId="{5D3132C7-AFC0-41A8-AD65-33081019A38C}"/>
          </ac:spMkLst>
        </pc:spChg>
        <pc:spChg chg="mod">
          <ac:chgData name="Jan Grübener" userId="fa3c1eae6bc76ba9" providerId="LiveId" clId="{21B8D49C-E00A-48EC-BAF7-FE9E71D6F90C}" dt="2021-04-28T16:43:24.092" v="1688" actId="20577"/>
          <ac:spMkLst>
            <pc:docMk/>
            <pc:sldMk cId="319353264" sldId="271"/>
            <ac:spMk id="4" creationId="{D3ABB7EB-3210-409A-80D9-5C3B264A7A9A}"/>
          </ac:spMkLst>
        </pc:spChg>
        <pc:spChg chg="add del mod">
          <ac:chgData name="Jan Grübener" userId="fa3c1eae6bc76ba9" providerId="LiveId" clId="{21B8D49C-E00A-48EC-BAF7-FE9E71D6F90C}" dt="2021-04-15T13:04:08.759" v="497"/>
          <ac:spMkLst>
            <pc:docMk/>
            <pc:sldMk cId="319353264" sldId="271"/>
            <ac:spMk id="8" creationId="{B410ED18-7C86-4D59-B326-70C975ACDEB3}"/>
          </ac:spMkLst>
        </pc:spChg>
        <pc:spChg chg="add del mod">
          <ac:chgData name="Jan Grübener" userId="fa3c1eae6bc76ba9" providerId="LiveId" clId="{21B8D49C-E00A-48EC-BAF7-FE9E71D6F90C}" dt="2021-04-15T13:04:08.759" v="497"/>
          <ac:spMkLst>
            <pc:docMk/>
            <pc:sldMk cId="319353264" sldId="271"/>
            <ac:spMk id="12" creationId="{44870B47-AB86-4256-8DE4-EE50F271FDCD}"/>
          </ac:spMkLst>
        </pc:spChg>
        <pc:spChg chg="add del mod">
          <ac:chgData name="Jan Grübener" userId="fa3c1eae6bc76ba9" providerId="LiveId" clId="{21B8D49C-E00A-48EC-BAF7-FE9E71D6F90C}" dt="2021-04-15T13:04:08.759" v="497"/>
          <ac:spMkLst>
            <pc:docMk/>
            <pc:sldMk cId="319353264" sldId="271"/>
            <ac:spMk id="13" creationId="{75E1846A-D43A-4C98-80F8-BA732B58DD87}"/>
          </ac:spMkLst>
        </pc:spChg>
        <pc:spChg chg="add mod">
          <ac:chgData name="Jan Grübener" userId="fa3c1eae6bc76ba9" providerId="LiveId" clId="{21B8D49C-E00A-48EC-BAF7-FE9E71D6F90C}" dt="2021-04-15T13:04:33.706" v="502" actId="207"/>
          <ac:spMkLst>
            <pc:docMk/>
            <pc:sldMk cId="319353264" sldId="271"/>
            <ac:spMk id="15" creationId="{A935E597-9708-4833-905D-4238336284CF}"/>
          </ac:spMkLst>
        </pc:spChg>
        <pc:spChg chg="add mod">
          <ac:chgData name="Jan Grübener" userId="fa3c1eae6bc76ba9" providerId="LiveId" clId="{21B8D49C-E00A-48EC-BAF7-FE9E71D6F90C}" dt="2021-04-15T13:05:29.606" v="509" actId="207"/>
          <ac:spMkLst>
            <pc:docMk/>
            <pc:sldMk cId="319353264" sldId="271"/>
            <ac:spMk id="19" creationId="{403008FA-37B7-4DF6-87FA-4E12C3A441F7}"/>
          </ac:spMkLst>
        </pc:spChg>
        <pc:spChg chg="add mod ord">
          <ac:chgData name="Jan Grübener" userId="fa3c1eae6bc76ba9" providerId="LiveId" clId="{21B8D49C-E00A-48EC-BAF7-FE9E71D6F90C}" dt="2021-04-15T13:05:21.580" v="507" actId="170"/>
          <ac:spMkLst>
            <pc:docMk/>
            <pc:sldMk cId="319353264" sldId="271"/>
            <ac:spMk id="20" creationId="{4DA55D1C-ACDF-4660-86D3-E6C6CFBDFDAF}"/>
          </ac:spMkLst>
        </pc:spChg>
        <pc:picChg chg="add del mod">
          <ac:chgData name="Jan Grübener" userId="fa3c1eae6bc76ba9" providerId="LiveId" clId="{21B8D49C-E00A-48EC-BAF7-FE9E71D6F90C}" dt="2021-04-15T13:04:08.759" v="497"/>
          <ac:picMkLst>
            <pc:docMk/>
            <pc:sldMk cId="319353264" sldId="271"/>
            <ac:picMk id="7" creationId="{E2EAD975-49BC-4562-ACE7-A4693F8DF3EE}"/>
          </ac:picMkLst>
        </pc:picChg>
        <pc:picChg chg="add del mod">
          <ac:chgData name="Jan Grübener" userId="fa3c1eae6bc76ba9" providerId="LiveId" clId="{21B8D49C-E00A-48EC-BAF7-FE9E71D6F90C}" dt="2021-04-15T13:04:08.759" v="497"/>
          <ac:picMkLst>
            <pc:docMk/>
            <pc:sldMk cId="319353264" sldId="271"/>
            <ac:picMk id="9" creationId="{19C2C2C6-478D-4421-B3AB-FD68FC2F0C76}"/>
          </ac:picMkLst>
        </pc:picChg>
        <pc:picChg chg="add del mod">
          <ac:chgData name="Jan Grübener" userId="fa3c1eae6bc76ba9" providerId="LiveId" clId="{21B8D49C-E00A-48EC-BAF7-FE9E71D6F90C}" dt="2021-04-15T13:04:08.759" v="497"/>
          <ac:picMkLst>
            <pc:docMk/>
            <pc:sldMk cId="319353264" sldId="271"/>
            <ac:picMk id="10" creationId="{1441A935-B5A9-4ADE-904B-15DA18B52E0A}"/>
          </ac:picMkLst>
        </pc:picChg>
        <pc:picChg chg="add del mod">
          <ac:chgData name="Jan Grübener" userId="fa3c1eae6bc76ba9" providerId="LiveId" clId="{21B8D49C-E00A-48EC-BAF7-FE9E71D6F90C}" dt="2021-04-15T13:04:08.759" v="497"/>
          <ac:picMkLst>
            <pc:docMk/>
            <pc:sldMk cId="319353264" sldId="271"/>
            <ac:picMk id="11" creationId="{56805E58-6039-48B5-B9BC-5983B788FF0E}"/>
          </ac:picMkLst>
        </pc:picChg>
        <pc:picChg chg="add mod">
          <ac:chgData name="Jan Grübener" userId="fa3c1eae6bc76ba9" providerId="LiveId" clId="{21B8D49C-E00A-48EC-BAF7-FE9E71D6F90C}" dt="2021-04-15T13:04:28.429" v="501" actId="1076"/>
          <ac:picMkLst>
            <pc:docMk/>
            <pc:sldMk cId="319353264" sldId="271"/>
            <ac:picMk id="14" creationId="{567B4EAF-D1BC-4A1F-8594-5E3FE61DE76A}"/>
          </ac:picMkLst>
        </pc:picChg>
        <pc:picChg chg="add mod">
          <ac:chgData name="Jan Grübener" userId="fa3c1eae6bc76ba9" providerId="LiveId" clId="{21B8D49C-E00A-48EC-BAF7-FE9E71D6F90C}" dt="2021-04-15T13:04:16.983" v="500" actId="1076"/>
          <ac:picMkLst>
            <pc:docMk/>
            <pc:sldMk cId="319353264" sldId="271"/>
            <ac:picMk id="16" creationId="{6AC19C4D-2AAD-4186-9257-8A0B71C9FD9C}"/>
          </ac:picMkLst>
        </pc:picChg>
        <pc:picChg chg="add mod">
          <ac:chgData name="Jan Grübener" userId="fa3c1eae6bc76ba9" providerId="LiveId" clId="{21B8D49C-E00A-48EC-BAF7-FE9E71D6F90C}" dt="2021-04-15T13:04:50.839" v="503"/>
          <ac:picMkLst>
            <pc:docMk/>
            <pc:sldMk cId="319353264" sldId="271"/>
            <ac:picMk id="17" creationId="{C743F6A4-20A8-4824-A6CB-C324C37B883E}"/>
          </ac:picMkLst>
        </pc:picChg>
        <pc:picChg chg="add mod">
          <ac:chgData name="Jan Grübener" userId="fa3c1eae6bc76ba9" providerId="LiveId" clId="{21B8D49C-E00A-48EC-BAF7-FE9E71D6F90C}" dt="2021-04-15T13:04:16.983" v="500" actId="1076"/>
          <ac:picMkLst>
            <pc:docMk/>
            <pc:sldMk cId="319353264" sldId="271"/>
            <ac:picMk id="18" creationId="{AD7AA7F6-0772-4772-A282-2C4E7DD16878}"/>
          </ac:picMkLst>
        </pc:picChg>
        <pc:picChg chg="add mod">
          <ac:chgData name="Jan Grübener" userId="fa3c1eae6bc76ba9" providerId="LiveId" clId="{21B8D49C-E00A-48EC-BAF7-FE9E71D6F90C}" dt="2021-04-15T13:05:24.444" v="508" actId="1076"/>
          <ac:picMkLst>
            <pc:docMk/>
            <pc:sldMk cId="319353264" sldId="271"/>
            <ac:picMk id="21" creationId="{0C84BC2C-3813-4D6D-801E-32C220DE094B}"/>
          </ac:picMkLst>
        </pc:picChg>
      </pc:sldChg>
      <pc:sldChg chg="addSp delSp modSp add del mod">
        <pc:chgData name="Jan Grübener" userId="fa3c1eae6bc76ba9" providerId="LiveId" clId="{21B8D49C-E00A-48EC-BAF7-FE9E71D6F90C}" dt="2021-04-15T13:03:14.529" v="477" actId="47"/>
        <pc:sldMkLst>
          <pc:docMk/>
          <pc:sldMk cId="1033195849" sldId="271"/>
        </pc:sldMkLst>
        <pc:spChg chg="add del mod">
          <ac:chgData name="Jan Grübener" userId="fa3c1eae6bc76ba9" providerId="LiveId" clId="{21B8D49C-E00A-48EC-BAF7-FE9E71D6F90C}" dt="2021-04-15T13:03:13.686" v="476"/>
          <ac:spMkLst>
            <pc:docMk/>
            <pc:sldMk cId="1033195849" sldId="271"/>
            <ac:spMk id="3" creationId="{1503219D-BDEC-4E83-9A1D-E7388AFBE11C}"/>
          </ac:spMkLst>
        </pc:spChg>
        <pc:spChg chg="del mod">
          <ac:chgData name="Jan Grübener" userId="fa3c1eae6bc76ba9" providerId="LiveId" clId="{21B8D49C-E00A-48EC-BAF7-FE9E71D6F90C}" dt="2021-04-15T13:03:03.042" v="473" actId="478"/>
          <ac:spMkLst>
            <pc:docMk/>
            <pc:sldMk cId="1033195849" sldId="271"/>
            <ac:spMk id="10" creationId="{EE41BE4A-C621-4033-B7ED-DE69EE96FC7F}"/>
          </ac:spMkLst>
        </pc:spChg>
        <pc:graphicFrameChg chg="del">
          <ac:chgData name="Jan Grübener" userId="fa3c1eae6bc76ba9" providerId="LiveId" clId="{21B8D49C-E00A-48EC-BAF7-FE9E71D6F90C}" dt="2021-04-15T13:03:01.040" v="471" actId="478"/>
          <ac:graphicFrameMkLst>
            <pc:docMk/>
            <pc:sldMk cId="1033195849" sldId="271"/>
            <ac:graphicFrameMk id="9" creationId="{F43B8D28-0EBD-47F4-B4E5-36D94338CBAC}"/>
          </ac:graphicFrameMkLst>
        </pc:graphicFrameChg>
      </pc:sldChg>
      <pc:sldChg chg="modSp mod">
        <pc:chgData name="Jan Grübener" userId="fa3c1eae6bc76ba9" providerId="LiveId" clId="{21B8D49C-E00A-48EC-BAF7-FE9E71D6F90C}" dt="2021-04-28T16:43:05.771" v="1676" actId="20577"/>
        <pc:sldMkLst>
          <pc:docMk/>
          <pc:sldMk cId="2859020690" sldId="272"/>
        </pc:sldMkLst>
        <pc:spChg chg="mod">
          <ac:chgData name="Jan Grübener" userId="fa3c1eae6bc76ba9" providerId="LiveId" clId="{21B8D49C-E00A-48EC-BAF7-FE9E71D6F90C}" dt="2021-04-21T06:29:28.293" v="1546" actId="6549"/>
          <ac:spMkLst>
            <pc:docMk/>
            <pc:sldMk cId="2859020690" sldId="272"/>
            <ac:spMk id="3" creationId="{2323DEA7-3705-4E0D-AF03-C05141BD3716}"/>
          </ac:spMkLst>
        </pc:spChg>
        <pc:spChg chg="mod">
          <ac:chgData name="Jan Grübener" userId="fa3c1eae6bc76ba9" providerId="LiveId" clId="{21B8D49C-E00A-48EC-BAF7-FE9E71D6F90C}" dt="2021-04-28T16:43:05.771" v="1676" actId="20577"/>
          <ac:spMkLst>
            <pc:docMk/>
            <pc:sldMk cId="2859020690" sldId="272"/>
            <ac:spMk id="4" creationId="{E68A5C61-5E45-40FF-B376-AAE05AEE6826}"/>
          </ac:spMkLst>
        </pc:spChg>
      </pc:sldChg>
      <pc:sldChg chg="addSp delSp modSp new mod">
        <pc:chgData name="Jan Grübener" userId="fa3c1eae6bc76ba9" providerId="LiveId" clId="{21B8D49C-E00A-48EC-BAF7-FE9E71D6F90C}" dt="2021-04-28T16:43:28.584" v="1691" actId="20577"/>
        <pc:sldMkLst>
          <pc:docMk/>
          <pc:sldMk cId="1900120447" sldId="273"/>
        </pc:sldMkLst>
        <pc:spChg chg="mod">
          <ac:chgData name="Jan Grübener" userId="fa3c1eae6bc76ba9" providerId="LiveId" clId="{21B8D49C-E00A-48EC-BAF7-FE9E71D6F90C}" dt="2021-04-21T06:37:37.122" v="1572" actId="207"/>
          <ac:spMkLst>
            <pc:docMk/>
            <pc:sldMk cId="1900120447" sldId="273"/>
            <ac:spMk id="2" creationId="{F4512FDC-CBFF-4343-8A82-320C2ADBA8DF}"/>
          </ac:spMkLst>
        </pc:spChg>
        <pc:spChg chg="del">
          <ac:chgData name="Jan Grübener" userId="fa3c1eae6bc76ba9" providerId="LiveId" clId="{21B8D49C-E00A-48EC-BAF7-FE9E71D6F90C}" dt="2021-04-17T11:35:32.958" v="737" actId="22"/>
          <ac:spMkLst>
            <pc:docMk/>
            <pc:sldMk cId="1900120447" sldId="273"/>
            <ac:spMk id="3" creationId="{EC5E5E6F-EDC7-4C8D-9523-E89C88E7148F}"/>
          </ac:spMkLst>
        </pc:spChg>
        <pc:spChg chg="mod">
          <ac:chgData name="Jan Grübener" userId="fa3c1eae6bc76ba9" providerId="LiveId" clId="{21B8D49C-E00A-48EC-BAF7-FE9E71D6F90C}" dt="2021-04-28T16:43:28.584" v="1691" actId="20577"/>
          <ac:spMkLst>
            <pc:docMk/>
            <pc:sldMk cId="1900120447" sldId="273"/>
            <ac:spMk id="4" creationId="{E3F88486-88D6-4C5E-AD82-1F3C790C3A86}"/>
          </ac:spMkLst>
        </pc:spChg>
        <pc:spChg chg="add del mod">
          <ac:chgData name="Jan Grübener" userId="fa3c1eae6bc76ba9" providerId="LiveId" clId="{21B8D49C-E00A-48EC-BAF7-FE9E71D6F90C}" dt="2021-04-21T06:32:02.140" v="1552" actId="478"/>
          <ac:spMkLst>
            <pc:docMk/>
            <pc:sldMk cId="1900120447" sldId="273"/>
            <ac:spMk id="9" creationId="{802DC854-0F8E-44E8-8F6A-5CB606970B68}"/>
          </ac:spMkLst>
        </pc:spChg>
        <pc:picChg chg="add mod ord">
          <ac:chgData name="Jan Grübener" userId="fa3c1eae6bc76ba9" providerId="LiveId" clId="{21B8D49C-E00A-48EC-BAF7-FE9E71D6F90C}" dt="2021-04-17T11:35:41.632" v="740" actId="1076"/>
          <ac:picMkLst>
            <pc:docMk/>
            <pc:sldMk cId="1900120447" sldId="273"/>
            <ac:picMk id="8" creationId="{28A0518D-384F-4A31-9A6D-8963C2E85394}"/>
          </ac:picMkLst>
        </pc:picChg>
      </pc:sldChg>
      <pc:sldChg chg="addSp delSp modSp new mod">
        <pc:chgData name="Jan Grübener" userId="fa3c1eae6bc76ba9" providerId="LiveId" clId="{21B8D49C-E00A-48EC-BAF7-FE9E71D6F90C}" dt="2021-04-28T16:43:39.977" v="1697" actId="20577"/>
        <pc:sldMkLst>
          <pc:docMk/>
          <pc:sldMk cId="3350855138" sldId="274"/>
        </pc:sldMkLst>
        <pc:spChg chg="mod">
          <ac:chgData name="Jan Grübener" userId="fa3c1eae6bc76ba9" providerId="LiveId" clId="{21B8D49C-E00A-48EC-BAF7-FE9E71D6F90C}" dt="2021-04-28T16:19:02.835" v="1648" actId="404"/>
          <ac:spMkLst>
            <pc:docMk/>
            <pc:sldMk cId="3350855138" sldId="274"/>
            <ac:spMk id="2" creationId="{812725DF-EB29-486A-A8A1-3FB3421DF961}"/>
          </ac:spMkLst>
        </pc:spChg>
        <pc:spChg chg="del mod">
          <ac:chgData name="Jan Grübener" userId="fa3c1eae6bc76ba9" providerId="LiveId" clId="{21B8D49C-E00A-48EC-BAF7-FE9E71D6F90C}" dt="2021-04-19T13:35:58.812" v="1060" actId="478"/>
          <ac:spMkLst>
            <pc:docMk/>
            <pc:sldMk cId="3350855138" sldId="274"/>
            <ac:spMk id="3" creationId="{76D7E239-1AFD-40E9-BBD1-9F47504F1E23}"/>
          </ac:spMkLst>
        </pc:spChg>
        <pc:spChg chg="mod">
          <ac:chgData name="Jan Grübener" userId="fa3c1eae6bc76ba9" providerId="LiveId" clId="{21B8D49C-E00A-48EC-BAF7-FE9E71D6F90C}" dt="2021-04-28T16:43:39.977" v="1697" actId="20577"/>
          <ac:spMkLst>
            <pc:docMk/>
            <pc:sldMk cId="3350855138" sldId="274"/>
            <ac:spMk id="4" creationId="{261D136F-D528-4BBC-B480-0E789C6AC5BF}"/>
          </ac:spMkLst>
        </pc:spChg>
        <pc:spChg chg="add del mod">
          <ac:chgData name="Jan Grübener" userId="fa3c1eae6bc76ba9" providerId="LiveId" clId="{21B8D49C-E00A-48EC-BAF7-FE9E71D6F90C}" dt="2021-04-19T13:33:17.539" v="1010" actId="478"/>
          <ac:spMkLst>
            <pc:docMk/>
            <pc:sldMk cId="3350855138" sldId="274"/>
            <ac:spMk id="7" creationId="{C3F6DDBC-4766-4FD0-BD45-E5CF620B88FE}"/>
          </ac:spMkLst>
        </pc:spChg>
        <pc:spChg chg="add mod">
          <ac:chgData name="Jan Grübener" userId="fa3c1eae6bc76ba9" providerId="LiveId" clId="{21B8D49C-E00A-48EC-BAF7-FE9E71D6F90C}" dt="2021-04-23T12:31:05.809" v="1614" actId="1076"/>
          <ac:spMkLst>
            <pc:docMk/>
            <pc:sldMk cId="3350855138" sldId="274"/>
            <ac:spMk id="8" creationId="{ABCDD8DB-7C44-44E7-BAE8-CE8FFC620464}"/>
          </ac:spMkLst>
        </pc:spChg>
        <pc:spChg chg="add mod">
          <ac:chgData name="Jan Grübener" userId="fa3c1eae6bc76ba9" providerId="LiveId" clId="{21B8D49C-E00A-48EC-BAF7-FE9E71D6F90C}" dt="2021-04-23T12:30:56.099" v="1611" actId="1076"/>
          <ac:spMkLst>
            <pc:docMk/>
            <pc:sldMk cId="3350855138" sldId="274"/>
            <ac:spMk id="9" creationId="{7393B9F6-33E5-44EA-B929-FF696926CB40}"/>
          </ac:spMkLst>
        </pc:spChg>
        <pc:spChg chg="add mod">
          <ac:chgData name="Jan Grübener" userId="fa3c1eae6bc76ba9" providerId="LiveId" clId="{21B8D49C-E00A-48EC-BAF7-FE9E71D6F90C}" dt="2021-04-23T12:31:23.319" v="1619" actId="1076"/>
          <ac:spMkLst>
            <pc:docMk/>
            <pc:sldMk cId="3350855138" sldId="274"/>
            <ac:spMk id="11" creationId="{97F5C19E-0B19-4C9E-902B-A7858B2EA839}"/>
          </ac:spMkLst>
        </pc:spChg>
        <pc:spChg chg="add mod">
          <ac:chgData name="Jan Grübener" userId="fa3c1eae6bc76ba9" providerId="LiveId" clId="{21B8D49C-E00A-48EC-BAF7-FE9E71D6F90C}" dt="2021-04-23T12:30:56.099" v="1611" actId="1076"/>
          <ac:spMkLst>
            <pc:docMk/>
            <pc:sldMk cId="3350855138" sldId="274"/>
            <ac:spMk id="12" creationId="{6F7D6BFA-F683-442B-BC32-F260A69EBAE8}"/>
          </ac:spMkLst>
        </pc:spChg>
        <pc:spChg chg="add mod">
          <ac:chgData name="Jan Grübener" userId="fa3c1eae6bc76ba9" providerId="LiveId" clId="{21B8D49C-E00A-48EC-BAF7-FE9E71D6F90C}" dt="2021-04-23T12:31:02.018" v="1613" actId="1076"/>
          <ac:spMkLst>
            <pc:docMk/>
            <pc:sldMk cId="3350855138" sldId="274"/>
            <ac:spMk id="13" creationId="{4D0815F2-CBE9-4A8B-99D4-C3AF81830EB6}"/>
          </ac:spMkLst>
        </pc:spChg>
        <pc:picChg chg="add del">
          <ac:chgData name="Jan Grübener" userId="fa3c1eae6bc76ba9" providerId="LiveId" clId="{21B8D49C-E00A-48EC-BAF7-FE9E71D6F90C}" dt="2021-04-19T13:34:40.590" v="1028" actId="478"/>
          <ac:picMkLst>
            <pc:docMk/>
            <pc:sldMk cId="3350855138" sldId="274"/>
            <ac:picMk id="11" creationId="{58A6CD49-590A-46E6-98C1-867F59273FA1}"/>
          </ac:picMkLst>
        </pc:picChg>
        <pc:picChg chg="add mod">
          <ac:chgData name="Jan Grübener" userId="fa3c1eae6bc76ba9" providerId="LiveId" clId="{21B8D49C-E00A-48EC-BAF7-FE9E71D6F90C}" dt="2021-04-23T12:31:18" v="1618" actId="1076"/>
          <ac:picMkLst>
            <pc:docMk/>
            <pc:sldMk cId="3350855138" sldId="274"/>
            <ac:picMk id="15" creationId="{04B61D5C-2809-440C-A874-229030C47A3B}"/>
          </ac:picMkLst>
        </pc:picChg>
      </pc:sldChg>
      <pc:sldChg chg="addSp delSp modSp mod">
        <pc:chgData name="Jan Grübener" userId="fa3c1eae6bc76ba9" providerId="LiveId" clId="{21B8D49C-E00A-48EC-BAF7-FE9E71D6F90C}" dt="2021-04-28T16:42:32.548" v="1661" actId="20577"/>
        <pc:sldMkLst>
          <pc:docMk/>
          <pc:sldMk cId="256845656" sldId="275"/>
        </pc:sldMkLst>
        <pc:spChg chg="add del mod">
          <ac:chgData name="Jan Grübener" userId="fa3c1eae6bc76ba9" providerId="LiveId" clId="{21B8D49C-E00A-48EC-BAF7-FE9E71D6F90C}" dt="2021-04-21T07:15:30.482" v="1573" actId="478"/>
          <ac:spMkLst>
            <pc:docMk/>
            <pc:sldMk cId="256845656" sldId="275"/>
            <ac:spMk id="3" creationId="{72EBF5C9-6F1E-4CCE-8C1C-B04027C9C848}"/>
          </ac:spMkLst>
        </pc:spChg>
        <pc:spChg chg="mod">
          <ac:chgData name="Jan Grübener" userId="fa3c1eae6bc76ba9" providerId="LiveId" clId="{21B8D49C-E00A-48EC-BAF7-FE9E71D6F90C}" dt="2021-04-28T16:42:32.548" v="1661" actId="20577"/>
          <ac:spMkLst>
            <pc:docMk/>
            <pc:sldMk cId="256845656" sldId="275"/>
            <ac:spMk id="4" creationId="{EFC00D6A-2AD9-429E-BC60-DE8A03FCEF02}"/>
          </ac:spMkLst>
        </pc:spChg>
      </pc:sldChg>
    </pc:docChg>
  </pc:docChgLst>
  <pc:docChgLst>
    <pc:chgData name="Matthias Vonend" userId="23a5cef12d568e25" providerId="Windows Live" clId="Web-{AF7F6BA6-ABAF-4C1F-94D7-B63A18D52C32}"/>
    <pc:docChg chg="modSld">
      <pc:chgData name="Matthias Vonend" userId="23a5cef12d568e25" providerId="Windows Live" clId="Web-{AF7F6BA6-ABAF-4C1F-94D7-B63A18D52C32}" dt="2021-04-18T08:33:54.019" v="117" actId="20577"/>
      <pc:docMkLst>
        <pc:docMk/>
      </pc:docMkLst>
      <pc:sldChg chg="addSp modSp">
        <pc:chgData name="Matthias Vonend" userId="23a5cef12d568e25" providerId="Windows Live" clId="Web-{AF7F6BA6-ABAF-4C1F-94D7-B63A18D52C32}" dt="2021-04-18T08:11:40.966" v="112" actId="1076"/>
        <pc:sldMkLst>
          <pc:docMk/>
          <pc:sldMk cId="991757680" sldId="258"/>
        </pc:sldMkLst>
        <pc:spChg chg="add mod">
          <ac:chgData name="Matthias Vonend" userId="23a5cef12d568e25" providerId="Windows Live" clId="Web-{AF7F6BA6-ABAF-4C1F-94D7-B63A18D52C32}" dt="2021-04-18T08:11:40.966" v="112" actId="1076"/>
          <ac:spMkLst>
            <pc:docMk/>
            <pc:sldMk cId="991757680" sldId="258"/>
            <ac:spMk id="7" creationId="{347A0EB7-D080-49D9-BD5A-F636A15F1FB0}"/>
          </ac:spMkLst>
        </pc:spChg>
      </pc:sldChg>
      <pc:sldChg chg="addSp delSp modSp">
        <pc:chgData name="Matthias Vonend" userId="23a5cef12d568e25" providerId="Windows Live" clId="Web-{AF7F6BA6-ABAF-4C1F-94D7-B63A18D52C32}" dt="2021-04-18T06:30:19.280" v="39" actId="20577"/>
        <pc:sldMkLst>
          <pc:docMk/>
          <pc:sldMk cId="2871948881" sldId="261"/>
        </pc:sldMkLst>
        <pc:spChg chg="add del mod">
          <ac:chgData name="Matthias Vonend" userId="23a5cef12d568e25" providerId="Windows Live" clId="Web-{AF7F6BA6-ABAF-4C1F-94D7-B63A18D52C32}" dt="2021-04-18T06:30:19.280" v="39" actId="20577"/>
          <ac:spMkLst>
            <pc:docMk/>
            <pc:sldMk cId="2871948881" sldId="261"/>
            <ac:spMk id="7" creationId="{FD738F49-5F78-484C-BBC7-A68AE93F46E3}"/>
          </ac:spMkLst>
        </pc:spChg>
      </pc:sldChg>
      <pc:sldChg chg="modSp">
        <pc:chgData name="Matthias Vonend" userId="23a5cef12d568e25" providerId="Windows Live" clId="Web-{AF7F6BA6-ABAF-4C1F-94D7-B63A18D52C32}" dt="2021-04-18T08:18:46.695" v="115" actId="20577"/>
        <pc:sldMkLst>
          <pc:docMk/>
          <pc:sldMk cId="2640803995" sldId="263"/>
        </pc:sldMkLst>
        <pc:spChg chg="mod">
          <ac:chgData name="Matthias Vonend" userId="23a5cef12d568e25" providerId="Windows Live" clId="Web-{AF7F6BA6-ABAF-4C1F-94D7-B63A18D52C32}" dt="2021-04-18T08:18:46.695" v="115" actId="20577"/>
          <ac:spMkLst>
            <pc:docMk/>
            <pc:sldMk cId="2640803995" sldId="263"/>
            <ac:spMk id="3" creationId="{2323DEA7-3705-4E0D-AF03-C05141BD3716}"/>
          </ac:spMkLst>
        </pc:spChg>
      </pc:sldChg>
      <pc:sldChg chg="modSp">
        <pc:chgData name="Matthias Vonend" userId="23a5cef12d568e25" providerId="Windows Live" clId="Web-{AF7F6BA6-ABAF-4C1F-94D7-B63A18D52C32}" dt="2021-04-18T08:33:54.019" v="117" actId="20577"/>
        <pc:sldMkLst>
          <pc:docMk/>
          <pc:sldMk cId="2859020690" sldId="272"/>
        </pc:sldMkLst>
        <pc:spChg chg="mod">
          <ac:chgData name="Matthias Vonend" userId="23a5cef12d568e25" providerId="Windows Live" clId="Web-{AF7F6BA6-ABAF-4C1F-94D7-B63A18D52C32}" dt="2021-04-18T08:33:54.019" v="117" actId="20577"/>
          <ac:spMkLst>
            <pc:docMk/>
            <pc:sldMk cId="2859020690" sldId="272"/>
            <ac:spMk id="3" creationId="{2323DEA7-3705-4E0D-AF03-C05141BD3716}"/>
          </ac:spMkLst>
        </pc:spChg>
      </pc:sldChg>
    </pc:docChg>
  </pc:docChgLst>
  <pc:docChgLst>
    <pc:chgData name="Matthias Vonend" userId="23a5cef12d568e25" providerId="Windows Live" clId="Web-{E42E0D2B-D6AA-4CDD-A212-9CB7DAF6B2B3}"/>
    <pc:docChg chg="modSld">
      <pc:chgData name="Matthias Vonend" userId="23a5cef12d568e25" providerId="Windows Live" clId="Web-{E42E0D2B-D6AA-4CDD-A212-9CB7DAF6B2B3}" dt="2021-04-19T14:11:45.324" v="0" actId="20577"/>
      <pc:docMkLst>
        <pc:docMk/>
      </pc:docMkLst>
      <pc:sldChg chg="modSp">
        <pc:chgData name="Matthias Vonend" userId="23a5cef12d568e25" providerId="Windows Live" clId="Web-{E42E0D2B-D6AA-4CDD-A212-9CB7DAF6B2B3}" dt="2021-04-19T14:11:45.324" v="0" actId="20577"/>
        <pc:sldMkLst>
          <pc:docMk/>
          <pc:sldMk cId="3350855138" sldId="274"/>
        </pc:sldMkLst>
        <pc:spChg chg="mod">
          <ac:chgData name="Matthias Vonend" userId="23a5cef12d568e25" providerId="Windows Live" clId="Web-{E42E0D2B-D6AA-4CDD-A212-9CB7DAF6B2B3}" dt="2021-04-19T14:11:45.324" v="0" actId="20577"/>
          <ac:spMkLst>
            <pc:docMk/>
            <pc:sldMk cId="3350855138" sldId="274"/>
            <ac:spMk id="13" creationId="{4D0815F2-CBE9-4A8B-99D4-C3AF81830EB6}"/>
          </ac:spMkLst>
        </pc:spChg>
      </pc:sldChg>
    </pc:docChg>
  </pc:docChgLst>
  <pc:docChgLst>
    <pc:chgData name="Matthias Vonend" userId="23a5cef12d568e25" providerId="Windows Live" clId="Web-{17A68856-B029-4AFE-B047-1F179FCAEF0F}"/>
    <pc:docChg chg="modSld">
      <pc:chgData name="Matthias Vonend" userId="23a5cef12d568e25" providerId="Windows Live" clId="Web-{17A68856-B029-4AFE-B047-1F179FCAEF0F}" dt="2021-04-21T07:32:34.834" v="56" actId="1076"/>
      <pc:docMkLst>
        <pc:docMk/>
      </pc:docMkLst>
      <pc:sldChg chg="addSp delSp modSp">
        <pc:chgData name="Matthias Vonend" userId="23a5cef12d568e25" providerId="Windows Live" clId="Web-{17A68856-B029-4AFE-B047-1F179FCAEF0F}" dt="2021-04-21T07:32:34.834" v="56" actId="1076"/>
        <pc:sldMkLst>
          <pc:docMk/>
          <pc:sldMk cId="256845656" sldId="275"/>
        </pc:sldMkLst>
        <pc:picChg chg="add del mod">
          <ac:chgData name="Matthias Vonend" userId="23a5cef12d568e25" providerId="Windows Live" clId="Web-{17A68856-B029-4AFE-B047-1F179FCAEF0F}" dt="2021-04-21T07:27:05.921" v="6"/>
          <ac:picMkLst>
            <pc:docMk/>
            <pc:sldMk cId="256845656" sldId="275"/>
            <ac:picMk id="3" creationId="{C01C6157-7268-4E71-89CB-ABBD2C92A38C}"/>
          </ac:picMkLst>
        </pc:picChg>
        <pc:picChg chg="add del mod">
          <ac:chgData name="Matthias Vonend" userId="23a5cef12d568e25" providerId="Windows Live" clId="Web-{17A68856-B029-4AFE-B047-1F179FCAEF0F}" dt="2021-04-21T07:27:55.906" v="12"/>
          <ac:picMkLst>
            <pc:docMk/>
            <pc:sldMk cId="256845656" sldId="275"/>
            <ac:picMk id="7" creationId="{AACD072C-AE21-4B0E-8D07-CC554A6F0E33}"/>
          </ac:picMkLst>
        </pc:picChg>
        <pc:picChg chg="add del mod">
          <ac:chgData name="Matthias Vonend" userId="23a5cef12d568e25" providerId="Windows Live" clId="Web-{17A68856-B029-4AFE-B047-1F179FCAEF0F}" dt="2021-04-21T07:29:28.299" v="23"/>
          <ac:picMkLst>
            <pc:docMk/>
            <pc:sldMk cId="256845656" sldId="275"/>
            <ac:picMk id="8" creationId="{DE83822C-8732-4A81-AF23-543B222DDB2F}"/>
          </ac:picMkLst>
        </pc:picChg>
        <pc:picChg chg="add del mod">
          <ac:chgData name="Matthias Vonend" userId="23a5cef12d568e25" providerId="Windows Live" clId="Web-{17A68856-B029-4AFE-B047-1F179FCAEF0F}" dt="2021-04-21T07:30:21.894" v="33"/>
          <ac:picMkLst>
            <pc:docMk/>
            <pc:sldMk cId="256845656" sldId="275"/>
            <ac:picMk id="9" creationId="{4F5375EF-7E2E-42C2-A8A0-D1ED2402A847}"/>
          </ac:picMkLst>
        </pc:picChg>
        <pc:picChg chg="add del mod">
          <ac:chgData name="Matthias Vonend" userId="23a5cef12d568e25" providerId="Windows Live" clId="Web-{17A68856-B029-4AFE-B047-1F179FCAEF0F}" dt="2021-04-21T07:30:46.113" v="40"/>
          <ac:picMkLst>
            <pc:docMk/>
            <pc:sldMk cId="256845656" sldId="275"/>
            <ac:picMk id="10" creationId="{6FAC5F99-94E9-45D3-94AD-E1D989E208DF}"/>
          </ac:picMkLst>
        </pc:picChg>
        <pc:picChg chg="add del mod">
          <ac:chgData name="Matthias Vonend" userId="23a5cef12d568e25" providerId="Windows Live" clId="Web-{17A68856-B029-4AFE-B047-1F179FCAEF0F}" dt="2021-04-21T07:31:14.348" v="42"/>
          <ac:picMkLst>
            <pc:docMk/>
            <pc:sldMk cId="256845656" sldId="275"/>
            <ac:picMk id="11" creationId="{FE3B155C-CE62-4295-AF94-90A7DA3D8F88}"/>
          </ac:picMkLst>
        </pc:picChg>
        <pc:picChg chg="add del mod">
          <ac:chgData name="Matthias Vonend" userId="23a5cef12d568e25" providerId="Windows Live" clId="Web-{17A68856-B029-4AFE-B047-1F179FCAEF0F}" dt="2021-04-21T07:32:09.505" v="49"/>
          <ac:picMkLst>
            <pc:docMk/>
            <pc:sldMk cId="256845656" sldId="275"/>
            <ac:picMk id="12" creationId="{4C04BD75-F81D-43C4-B9A5-BADAB1828F7F}"/>
          </ac:picMkLst>
        </pc:picChg>
        <pc:picChg chg="add mod">
          <ac:chgData name="Matthias Vonend" userId="23a5cef12d568e25" providerId="Windows Live" clId="Web-{17A68856-B029-4AFE-B047-1F179FCAEF0F}" dt="2021-04-21T07:32:34.834" v="56" actId="1076"/>
          <ac:picMkLst>
            <pc:docMk/>
            <pc:sldMk cId="256845656" sldId="275"/>
            <ac:picMk id="13" creationId="{C8B86014-FDA6-427B-A001-9FF999A10A95}"/>
          </ac:picMkLst>
        </pc:picChg>
        <pc:picChg chg="del">
          <ac:chgData name="Matthias Vonend" userId="23a5cef12d568e25" providerId="Windows Live" clId="Web-{17A68856-B029-4AFE-B047-1F179FCAEF0F}" dt="2021-04-21T07:22:42.712" v="0"/>
          <ac:picMkLst>
            <pc:docMk/>
            <pc:sldMk cId="256845656" sldId="275"/>
            <ac:picMk id="17" creationId="{020164ED-9B98-402E-A7C4-618887F6757C}"/>
          </ac:picMkLst>
        </pc:picChg>
      </pc:sldChg>
    </pc:docChg>
  </pc:docChgLst>
  <pc:docChgLst>
    <pc:chgData name="Gastbenutzer" providerId="Windows Live" clId="Web-{C46DC167-ECA2-4B0F-A888-2A080FAAE03F}"/>
    <pc:docChg chg="modSld">
      <pc:chgData name="Gastbenutzer" userId="" providerId="Windows Live" clId="Web-{C46DC167-ECA2-4B0F-A888-2A080FAAE03F}" dt="2021-04-19T15:56:09.716" v="334" actId="1076"/>
      <pc:docMkLst>
        <pc:docMk/>
      </pc:docMkLst>
      <pc:sldChg chg="modSp">
        <pc:chgData name="Gastbenutzer" userId="" providerId="Windows Live" clId="Web-{C46DC167-ECA2-4B0F-A888-2A080FAAE03F}" dt="2021-04-19T15:50:40.115" v="329" actId="20577"/>
        <pc:sldMkLst>
          <pc:docMk/>
          <pc:sldMk cId="3287941651" sldId="262"/>
        </pc:sldMkLst>
        <pc:spChg chg="mod">
          <ac:chgData name="Gastbenutzer" userId="" providerId="Windows Live" clId="Web-{C46DC167-ECA2-4B0F-A888-2A080FAAE03F}" dt="2021-04-19T15:50:40.115" v="329" actId="20577"/>
          <ac:spMkLst>
            <pc:docMk/>
            <pc:sldMk cId="3287941651" sldId="262"/>
            <ac:spMk id="3" creationId="{1F573474-D792-461F-814C-B700EBAD13B0}"/>
          </ac:spMkLst>
        </pc:spChg>
      </pc:sldChg>
      <pc:sldChg chg="addSp delSp modSp">
        <pc:chgData name="Gastbenutzer" userId="" providerId="Windows Live" clId="Web-{C46DC167-ECA2-4B0F-A888-2A080FAAE03F}" dt="2021-04-19T15:56:09.716" v="334" actId="1076"/>
        <pc:sldMkLst>
          <pc:docMk/>
          <pc:sldMk cId="1891215620" sldId="269"/>
        </pc:sldMkLst>
        <pc:spChg chg="del mod">
          <ac:chgData name="Gastbenutzer" userId="" providerId="Windows Live" clId="Web-{C46DC167-ECA2-4B0F-A888-2A080FAAE03F}" dt="2021-04-19T15:43:17.512" v="4"/>
          <ac:spMkLst>
            <pc:docMk/>
            <pc:sldMk cId="1891215620" sldId="269"/>
            <ac:spMk id="3" creationId="{79434247-5BF0-4296-BF8D-7673C7E1A8B3}"/>
          </ac:spMkLst>
        </pc:spChg>
        <pc:spChg chg="add del mod">
          <ac:chgData name="Gastbenutzer" userId="" providerId="Windows Live" clId="Web-{C46DC167-ECA2-4B0F-A888-2A080FAAE03F}" dt="2021-04-19T15:56:00.528" v="331"/>
          <ac:spMkLst>
            <pc:docMk/>
            <pc:sldMk cId="1891215620" sldId="269"/>
            <ac:spMk id="9" creationId="{B1DC1100-87CB-4388-BBA7-FE077FECB442}"/>
          </ac:spMkLst>
        </pc:spChg>
        <pc:picChg chg="add del mod ord">
          <ac:chgData name="Gastbenutzer" userId="" providerId="Windows Live" clId="Web-{C46DC167-ECA2-4B0F-A888-2A080FAAE03F}" dt="2021-04-19T15:55:58.263" v="330"/>
          <ac:picMkLst>
            <pc:docMk/>
            <pc:sldMk cId="1891215620" sldId="269"/>
            <ac:picMk id="7" creationId="{88B63048-C965-4F29-A9C0-0B49CEFD1EDB}"/>
          </ac:picMkLst>
        </pc:picChg>
        <pc:picChg chg="add mod ord">
          <ac:chgData name="Gastbenutzer" userId="" providerId="Windows Live" clId="Web-{C46DC167-ECA2-4B0F-A888-2A080FAAE03F}" dt="2021-04-19T15:56:09.716" v="334" actId="1076"/>
          <ac:picMkLst>
            <pc:docMk/>
            <pc:sldMk cId="1891215620" sldId="269"/>
            <ac:picMk id="10" creationId="{A1AE8F05-EECF-448C-B8C6-B7EC857172CD}"/>
          </ac:picMkLst>
        </pc:picChg>
      </pc:sldChg>
    </pc:docChg>
  </pc:docChgLst>
  <pc:docChgLst>
    <pc:chgData name="Guest User" providerId="Windows Live" clId="Web-{565E5FAB-31CD-47F8-82E7-F8BE18618AE8}"/>
    <pc:docChg chg="addSld modSld">
      <pc:chgData name="Guest User" userId="" providerId="Windows Live" clId="Web-{565E5FAB-31CD-47F8-82E7-F8BE18618AE8}" dt="2021-04-19T14:52:33.340" v="458" actId="1076"/>
      <pc:docMkLst>
        <pc:docMk/>
      </pc:docMkLst>
      <pc:sldChg chg="addSp delSp modSp">
        <pc:chgData name="Guest User" userId="" providerId="Windows Live" clId="Web-{565E5FAB-31CD-47F8-82E7-F8BE18618AE8}" dt="2021-04-19T14:32:35.059" v="429" actId="1076"/>
        <pc:sldMkLst>
          <pc:docMk/>
          <pc:sldMk cId="1293850159" sldId="260"/>
        </pc:sldMkLst>
        <pc:spChg chg="mod">
          <ac:chgData name="Guest User" userId="" providerId="Windows Live" clId="Web-{565E5FAB-31CD-47F8-82E7-F8BE18618AE8}" dt="2021-04-19T14:29:47.446" v="415" actId="20577"/>
          <ac:spMkLst>
            <pc:docMk/>
            <pc:sldMk cId="1293850159" sldId="260"/>
            <ac:spMk id="2" creationId="{BB5C5F81-B173-4BB9-A785-67CEBC1FE64B}"/>
          </ac:spMkLst>
        </pc:spChg>
        <pc:spChg chg="del">
          <ac:chgData name="Guest User" userId="" providerId="Windows Live" clId="Web-{565E5FAB-31CD-47F8-82E7-F8BE18618AE8}" dt="2021-04-19T14:12:53.373" v="408"/>
          <ac:spMkLst>
            <pc:docMk/>
            <pc:sldMk cId="1293850159" sldId="260"/>
            <ac:spMk id="3" creationId="{9CEC58E9-2D67-4F90-A0C7-FE4549FD2998}"/>
          </ac:spMkLst>
        </pc:spChg>
        <pc:spChg chg="add del mod">
          <ac:chgData name="Guest User" userId="" providerId="Windows Live" clId="Web-{565E5FAB-31CD-47F8-82E7-F8BE18618AE8}" dt="2021-04-19T14:29:22.882" v="409"/>
          <ac:spMkLst>
            <pc:docMk/>
            <pc:sldMk cId="1293850159" sldId="260"/>
            <ac:spMk id="8" creationId="{8B6DBD6C-3F53-4369-B826-55B18C80E172}"/>
          </ac:spMkLst>
        </pc:spChg>
        <pc:picChg chg="add del mod">
          <ac:chgData name="Guest User" userId="" providerId="Windows Live" clId="Web-{565E5FAB-31CD-47F8-82E7-F8BE18618AE8}" dt="2021-04-19T14:30:34.728" v="419"/>
          <ac:picMkLst>
            <pc:docMk/>
            <pc:sldMk cId="1293850159" sldId="260"/>
            <ac:picMk id="9" creationId="{709C67DF-0B68-4A6D-BE65-1F28B8F459CE}"/>
          </ac:picMkLst>
        </pc:picChg>
        <pc:picChg chg="add del mod">
          <ac:chgData name="Guest User" userId="" providerId="Windows Live" clId="Web-{565E5FAB-31CD-47F8-82E7-F8BE18618AE8}" dt="2021-04-19T14:32:13.152" v="423"/>
          <ac:picMkLst>
            <pc:docMk/>
            <pc:sldMk cId="1293850159" sldId="260"/>
            <ac:picMk id="10" creationId="{D99AE00D-0BCC-412D-9EDC-62A884668CAB}"/>
          </ac:picMkLst>
        </pc:picChg>
        <pc:picChg chg="add mod">
          <ac:chgData name="Guest User" userId="" providerId="Windows Live" clId="Web-{565E5FAB-31CD-47F8-82E7-F8BE18618AE8}" dt="2021-04-19T14:32:35.059" v="429" actId="1076"/>
          <ac:picMkLst>
            <pc:docMk/>
            <pc:sldMk cId="1293850159" sldId="260"/>
            <ac:picMk id="11" creationId="{68E05191-1969-469B-81FD-81D8A1C5A4BA}"/>
          </ac:picMkLst>
        </pc:picChg>
      </pc:sldChg>
      <pc:sldChg chg="addSp modSp">
        <pc:chgData name="Guest User" userId="" providerId="Windows Live" clId="Web-{565E5FAB-31CD-47F8-82E7-F8BE18618AE8}" dt="2021-04-19T13:48:59.805" v="407" actId="1076"/>
        <pc:sldMkLst>
          <pc:docMk/>
          <pc:sldMk cId="4127360738" sldId="264"/>
        </pc:sldMkLst>
        <pc:spChg chg="mod">
          <ac:chgData name="Guest User" userId="" providerId="Windows Live" clId="Web-{565E5FAB-31CD-47F8-82E7-F8BE18618AE8}" dt="2021-04-19T13:42:47.217" v="378" actId="20577"/>
          <ac:spMkLst>
            <pc:docMk/>
            <pc:sldMk cId="4127360738" sldId="264"/>
            <ac:spMk id="2" creationId="{D8E4C180-D8B3-44AA-9832-1EE54EC87F46}"/>
          </ac:spMkLst>
        </pc:spChg>
        <pc:spChg chg="mod">
          <ac:chgData name="Guest User" userId="" providerId="Windows Live" clId="Web-{565E5FAB-31CD-47F8-82E7-F8BE18618AE8}" dt="2021-04-19T13:43:44.593" v="380" actId="20577"/>
          <ac:spMkLst>
            <pc:docMk/>
            <pc:sldMk cId="4127360738" sldId="264"/>
            <ac:spMk id="3" creationId="{2D2F305F-B279-4350-A620-2A889C58C50E}"/>
          </ac:spMkLst>
        </pc:spChg>
        <pc:spChg chg="add mod">
          <ac:chgData name="Guest User" userId="" providerId="Windows Live" clId="Web-{565E5FAB-31CD-47F8-82E7-F8BE18618AE8}" dt="2021-04-19T13:48:59.805" v="407" actId="1076"/>
          <ac:spMkLst>
            <pc:docMk/>
            <pc:sldMk cId="4127360738" sldId="264"/>
            <ac:spMk id="7" creationId="{B06046BE-BAB1-491C-B7B5-F4A60FEEBEEF}"/>
          </ac:spMkLst>
        </pc:spChg>
        <pc:picChg chg="add mod">
          <ac:chgData name="Guest User" userId="" providerId="Windows Live" clId="Web-{565E5FAB-31CD-47F8-82E7-F8BE18618AE8}" dt="2021-04-19T13:48:56.961" v="406" actId="1076"/>
          <ac:picMkLst>
            <pc:docMk/>
            <pc:sldMk cId="4127360738" sldId="264"/>
            <ac:picMk id="8" creationId="{5235A7D0-A38E-48A0-AD62-460F38FBF0AE}"/>
          </ac:picMkLst>
        </pc:picChg>
      </pc:sldChg>
      <pc:sldChg chg="addSp delSp modSp add replId">
        <pc:chgData name="Guest User" userId="" providerId="Windows Live" clId="Web-{565E5FAB-31CD-47F8-82E7-F8BE18618AE8}" dt="2021-04-19T14:52:33.340" v="458" actId="1076"/>
        <pc:sldMkLst>
          <pc:docMk/>
          <pc:sldMk cId="256845656" sldId="275"/>
        </pc:sldMkLst>
        <pc:spChg chg="mod">
          <ac:chgData name="Guest User" userId="" providerId="Windows Live" clId="Web-{565E5FAB-31CD-47F8-82E7-F8BE18618AE8}" dt="2021-04-19T14:32:50.794" v="438" actId="20577"/>
          <ac:spMkLst>
            <pc:docMk/>
            <pc:sldMk cId="256845656" sldId="275"/>
            <ac:spMk id="2" creationId="{BB5C5F81-B173-4BB9-A785-67CEBC1FE64B}"/>
          </ac:spMkLst>
        </pc:spChg>
        <pc:picChg chg="add del mod">
          <ac:chgData name="Guest User" userId="" providerId="Windows Live" clId="Web-{565E5FAB-31CD-47F8-82E7-F8BE18618AE8}" dt="2021-04-19T14:50:25.602" v="443"/>
          <ac:picMkLst>
            <pc:docMk/>
            <pc:sldMk cId="256845656" sldId="275"/>
            <ac:picMk id="3" creationId="{F8D2260A-FB5F-48C3-BDF9-C8725829BEE6}"/>
          </ac:picMkLst>
        </pc:picChg>
        <pc:picChg chg="add del mod">
          <ac:chgData name="Guest User" userId="" providerId="Windows Live" clId="Web-{565E5FAB-31CD-47F8-82E7-F8BE18618AE8}" dt="2021-04-19T14:51:23.635" v="452"/>
          <ac:picMkLst>
            <pc:docMk/>
            <pc:sldMk cId="256845656" sldId="275"/>
            <ac:picMk id="7" creationId="{C4E3F6BE-4270-45BE-90D2-F1E4046336DA}"/>
          </ac:picMkLst>
        </pc:picChg>
        <pc:picChg chg="add mod">
          <ac:chgData name="Guest User" userId="" providerId="Windows Live" clId="Web-{565E5FAB-31CD-47F8-82E7-F8BE18618AE8}" dt="2021-04-19T14:52:33.340" v="458" actId="1076"/>
          <ac:picMkLst>
            <pc:docMk/>
            <pc:sldMk cId="256845656" sldId="275"/>
            <ac:picMk id="8" creationId="{B1F21895-5313-428A-9F90-F3F24C36E12C}"/>
          </ac:picMkLst>
        </pc:picChg>
        <pc:picChg chg="del">
          <ac:chgData name="Guest User" userId="" providerId="Windows Live" clId="Web-{565E5FAB-31CD-47F8-82E7-F8BE18618AE8}" dt="2021-04-19T14:48:41.584" v="439"/>
          <ac:picMkLst>
            <pc:docMk/>
            <pc:sldMk cId="256845656" sldId="275"/>
            <ac:picMk id="11" creationId="{68E05191-1969-469B-81FD-81D8A1C5A4BA}"/>
          </ac:picMkLst>
        </pc:picChg>
      </pc:sldChg>
    </pc:docChg>
  </pc:docChgLst>
  <pc:docChgLst>
    <pc:chgData name="Matthias Vonend" userId="23a5cef12d568e25" providerId="Windows Live" clId="Web-{70C3C372-39FE-4490-9406-B0382121C5B8}"/>
    <pc:docChg chg="modSld">
      <pc:chgData name="Matthias Vonend" userId="23a5cef12d568e25" providerId="Windows Live" clId="Web-{70C3C372-39FE-4490-9406-B0382121C5B8}" dt="2021-04-17T11:27:20.142" v="0"/>
      <pc:docMkLst>
        <pc:docMk/>
      </pc:docMkLst>
      <pc:sldChg chg="delSp">
        <pc:chgData name="Matthias Vonend" userId="23a5cef12d568e25" providerId="Windows Live" clId="Web-{70C3C372-39FE-4490-9406-B0382121C5B8}" dt="2021-04-17T11:27:20.142" v="0"/>
        <pc:sldMkLst>
          <pc:docMk/>
          <pc:sldMk cId="2871948881" sldId="261"/>
        </pc:sldMkLst>
        <pc:spChg chg="del">
          <ac:chgData name="Matthias Vonend" userId="23a5cef12d568e25" providerId="Windows Live" clId="Web-{70C3C372-39FE-4490-9406-B0382121C5B8}" dt="2021-04-17T11:27:20.142" v="0"/>
          <ac:spMkLst>
            <pc:docMk/>
            <pc:sldMk cId="2871948881" sldId="261"/>
            <ac:spMk id="9" creationId="{E6468C31-D374-4B81-8FC5-C78307579228}"/>
          </ac:spMkLst>
        </pc:spChg>
      </pc:sldChg>
    </pc:docChg>
  </pc:docChgLst>
  <pc:docChgLst>
    <pc:chgData name="Guest User" providerId="Windows Live" clId="Web-{7F2B3610-A821-4F1A-BCAC-CF3D6DDB08A5}"/>
    <pc:docChg chg="modSld">
      <pc:chgData name="Guest User" userId="" providerId="Windows Live" clId="Web-{7F2B3610-A821-4F1A-BCAC-CF3D6DDB08A5}" dt="2021-04-20T13:32:49.239" v="9" actId="1076"/>
      <pc:docMkLst>
        <pc:docMk/>
      </pc:docMkLst>
      <pc:sldChg chg="addSp delSp modSp">
        <pc:chgData name="Guest User" userId="" providerId="Windows Live" clId="Web-{7F2B3610-A821-4F1A-BCAC-CF3D6DDB08A5}" dt="2021-04-20T13:32:49.239" v="9" actId="1076"/>
        <pc:sldMkLst>
          <pc:docMk/>
          <pc:sldMk cId="4127360738" sldId="264"/>
        </pc:sldMkLst>
        <pc:spChg chg="del">
          <ac:chgData name="Guest User" userId="" providerId="Windows Live" clId="Web-{7F2B3610-A821-4F1A-BCAC-CF3D6DDB08A5}" dt="2021-04-20T13:32:25.081" v="0"/>
          <ac:spMkLst>
            <pc:docMk/>
            <pc:sldMk cId="4127360738" sldId="264"/>
            <ac:spMk id="7" creationId="{B06046BE-BAB1-491C-B7B5-F4A60FEEBEEF}"/>
          </ac:spMkLst>
        </pc:spChg>
        <pc:picChg chg="del">
          <ac:chgData name="Guest User" userId="" providerId="Windows Live" clId="Web-{7F2B3610-A821-4F1A-BCAC-CF3D6DDB08A5}" dt="2021-04-20T13:32:26.066" v="1"/>
          <ac:picMkLst>
            <pc:docMk/>
            <pc:sldMk cId="4127360738" sldId="264"/>
            <ac:picMk id="8" creationId="{5235A7D0-A38E-48A0-AD62-460F38FBF0AE}"/>
          </ac:picMkLst>
        </pc:picChg>
        <pc:picChg chg="add mod">
          <ac:chgData name="Guest User" userId="" providerId="Windows Live" clId="Web-{7F2B3610-A821-4F1A-BCAC-CF3D6DDB08A5}" dt="2021-04-20T13:32:49.239" v="9" actId="1076"/>
          <ac:picMkLst>
            <pc:docMk/>
            <pc:sldMk cId="4127360738" sldId="264"/>
            <ac:picMk id="9" creationId="{EF335ADA-4166-4B40-879D-4A83BB76879B}"/>
          </ac:picMkLst>
        </pc:picChg>
      </pc:sldChg>
    </pc:docChg>
  </pc:docChgLst>
  <pc:docChgLst>
    <pc:chgData name="Matthias Vonend" userId="23a5cef12d568e25" providerId="Windows Live" clId="Web-{8E675B03-09CD-4114-A803-99DE6DF21548}"/>
    <pc:docChg chg="modSld">
      <pc:chgData name="Matthias Vonend" userId="23a5cef12d568e25" providerId="Windows Live" clId="Web-{8E675B03-09CD-4114-A803-99DE6DF21548}" dt="2021-04-17T06:10:12" v="22" actId="20577"/>
      <pc:docMkLst>
        <pc:docMk/>
      </pc:docMkLst>
      <pc:sldChg chg="modSp">
        <pc:chgData name="Matthias Vonend" userId="23a5cef12d568e25" providerId="Windows Live" clId="Web-{8E675B03-09CD-4114-A803-99DE6DF21548}" dt="2021-04-17T06:10:12" v="22" actId="20577"/>
        <pc:sldMkLst>
          <pc:docMk/>
          <pc:sldMk cId="2871948881" sldId="261"/>
        </pc:sldMkLst>
        <pc:spChg chg="mod">
          <ac:chgData name="Matthias Vonend" userId="23a5cef12d568e25" providerId="Windows Live" clId="Web-{8E675B03-09CD-4114-A803-99DE6DF21548}" dt="2021-04-17T06:09:14.186" v="0" actId="20577"/>
          <ac:spMkLst>
            <pc:docMk/>
            <pc:sldMk cId="2871948881" sldId="261"/>
            <ac:spMk id="2" creationId="{63773468-10B1-482E-B1F1-5EE461752AC1}"/>
          </ac:spMkLst>
        </pc:spChg>
        <pc:spChg chg="mod">
          <ac:chgData name="Matthias Vonend" userId="23a5cef12d568e25" providerId="Windows Live" clId="Web-{8E675B03-09CD-4114-A803-99DE6DF21548}" dt="2021-04-17T06:10:12" v="22" actId="20577"/>
          <ac:spMkLst>
            <pc:docMk/>
            <pc:sldMk cId="2871948881" sldId="261"/>
            <ac:spMk id="3" creationId="{2596B5DB-B1E1-44BA-A843-E2EF2CDC4FDF}"/>
          </ac:spMkLst>
        </pc:spChg>
      </pc:sldChg>
      <pc:sldChg chg="modSp">
        <pc:chgData name="Matthias Vonend" userId="23a5cef12d568e25" providerId="Windows Live" clId="Web-{8E675B03-09CD-4114-A803-99DE6DF21548}" dt="2021-04-17T06:09:37.437" v="11" actId="20577"/>
        <pc:sldMkLst>
          <pc:docMk/>
          <pc:sldMk cId="2640803995" sldId="263"/>
        </pc:sldMkLst>
        <pc:spChg chg="mod">
          <ac:chgData name="Matthias Vonend" userId="23a5cef12d568e25" providerId="Windows Live" clId="Web-{8E675B03-09CD-4114-A803-99DE6DF21548}" dt="2021-04-17T06:09:32.936" v="9" actId="20577"/>
          <ac:spMkLst>
            <pc:docMk/>
            <pc:sldMk cId="2640803995" sldId="263"/>
            <ac:spMk id="2" creationId="{A4AF683A-D4D6-430A-84D8-066E8BA0A011}"/>
          </ac:spMkLst>
        </pc:spChg>
        <pc:spChg chg="mod">
          <ac:chgData name="Matthias Vonend" userId="23a5cef12d568e25" providerId="Windows Live" clId="Web-{8E675B03-09CD-4114-A803-99DE6DF21548}" dt="2021-04-17T06:09:37.437" v="11" actId="20577"/>
          <ac:spMkLst>
            <pc:docMk/>
            <pc:sldMk cId="2640803995" sldId="263"/>
            <ac:spMk id="3" creationId="{2323DEA7-3705-4E0D-AF03-C05141BD3716}"/>
          </ac:spMkLst>
        </pc:spChg>
      </pc:sldChg>
      <pc:sldChg chg="modSp">
        <pc:chgData name="Matthias Vonend" userId="23a5cef12d568e25" providerId="Windows Live" clId="Web-{8E675B03-09CD-4114-A803-99DE6DF21548}" dt="2021-04-17T06:09:19.374" v="1" actId="20577"/>
        <pc:sldMkLst>
          <pc:docMk/>
          <pc:sldMk cId="4127360738" sldId="264"/>
        </pc:sldMkLst>
        <pc:spChg chg="mod">
          <ac:chgData name="Matthias Vonend" userId="23a5cef12d568e25" providerId="Windows Live" clId="Web-{8E675B03-09CD-4114-A803-99DE6DF21548}" dt="2021-04-17T06:09:19.374" v="1" actId="20577"/>
          <ac:spMkLst>
            <pc:docMk/>
            <pc:sldMk cId="4127360738" sldId="264"/>
            <ac:spMk id="2" creationId="{D8E4C180-D8B3-44AA-9832-1EE54EC87F46}"/>
          </ac:spMkLst>
        </pc:spChg>
      </pc:sldChg>
    </pc:docChg>
  </pc:docChgLst>
  <pc:docChgLst>
    <pc:chgData name="Patrick Mischka" userId="6481d48cec3255b6" providerId="Windows Live" clId="Web-{A8654F21-31F0-4CD7-AC65-66FD8B148BFA}"/>
    <pc:docChg chg="modSld">
      <pc:chgData name="Patrick Mischka" userId="6481d48cec3255b6" providerId="Windows Live" clId="Web-{A8654F21-31F0-4CD7-AC65-66FD8B148BFA}" dt="2021-04-21T13:28:06.783" v="55" actId="20577"/>
      <pc:docMkLst>
        <pc:docMk/>
      </pc:docMkLst>
      <pc:sldChg chg="modSp">
        <pc:chgData name="Patrick Mischka" userId="6481d48cec3255b6" providerId="Windows Live" clId="Web-{A8654F21-31F0-4CD7-AC65-66FD8B148BFA}" dt="2021-04-21T13:28:06.783" v="55" actId="20577"/>
        <pc:sldMkLst>
          <pc:docMk/>
          <pc:sldMk cId="1470648245" sldId="266"/>
        </pc:sldMkLst>
        <pc:spChg chg="mod">
          <ac:chgData name="Patrick Mischka" userId="6481d48cec3255b6" providerId="Windows Live" clId="Web-{A8654F21-31F0-4CD7-AC65-66FD8B148BFA}" dt="2021-04-21T13:28:06.783" v="55" actId="20577"/>
          <ac:spMkLst>
            <pc:docMk/>
            <pc:sldMk cId="1470648245" sldId="266"/>
            <ac:spMk id="3" creationId="{95573CAF-721E-4B18-A0C7-DFCF2AD02085}"/>
          </ac:spMkLst>
        </pc:spChg>
      </pc:sldChg>
    </pc:docChg>
  </pc:docChgLst>
  <pc:docChgLst>
    <pc:chgData name="Gastbenutzer" providerId="Windows Live" clId="Web-{001F3ECB-1F19-4472-80D1-BEA625E104C1}"/>
    <pc:docChg chg="sldOrd">
      <pc:chgData name="Gastbenutzer" userId="" providerId="Windows Live" clId="Web-{001F3ECB-1F19-4472-80D1-BEA625E104C1}" dt="2021-04-22T08:16:44.179" v="1"/>
      <pc:docMkLst>
        <pc:docMk/>
      </pc:docMkLst>
      <pc:sldChg chg="ord">
        <pc:chgData name="Gastbenutzer" userId="" providerId="Windows Live" clId="Web-{001F3ECB-1F19-4472-80D1-BEA625E104C1}" dt="2021-04-22T08:16:44.179" v="1"/>
        <pc:sldMkLst>
          <pc:docMk/>
          <pc:sldMk cId="1891215620" sldId="269"/>
        </pc:sldMkLst>
      </pc:sldChg>
    </pc:docChg>
  </pc:docChgLst>
  <pc:docChgLst>
    <pc:chgData name="Matthias Vonend" userId="23a5cef12d568e25" providerId="Windows Live" clId="Web-{58DE5A7E-3276-4E52-B0F8-F25FD07245D5}"/>
    <pc:docChg chg="modSld">
      <pc:chgData name="Matthias Vonend" userId="23a5cef12d568e25" providerId="Windows Live" clId="Web-{58DE5A7E-3276-4E52-B0F8-F25FD07245D5}" dt="2021-04-19T13:24:55.833" v="2" actId="1076"/>
      <pc:docMkLst>
        <pc:docMk/>
      </pc:docMkLst>
      <pc:sldChg chg="modSp">
        <pc:chgData name="Matthias Vonend" userId="23a5cef12d568e25" providerId="Windows Live" clId="Web-{58DE5A7E-3276-4E52-B0F8-F25FD07245D5}" dt="2021-04-19T13:24:55.833" v="2" actId="1076"/>
        <pc:sldMkLst>
          <pc:docMk/>
          <pc:sldMk cId="3674367721" sldId="270"/>
        </pc:sldMkLst>
        <pc:spChg chg="mod">
          <ac:chgData name="Matthias Vonend" userId="23a5cef12d568e25" providerId="Windows Live" clId="Web-{58DE5A7E-3276-4E52-B0F8-F25FD07245D5}" dt="2021-04-19T13:24:55.833" v="2" actId="1076"/>
          <ac:spMkLst>
            <pc:docMk/>
            <pc:sldMk cId="3674367721" sldId="270"/>
            <ac:spMk id="9" creationId="{F5589B6A-9B53-408D-A607-7F1708EB2DB4}"/>
          </ac:spMkLst>
        </pc:spChg>
      </pc:sldChg>
    </pc:docChg>
  </pc:docChgLst>
  <pc:docChgLst>
    <pc:chgData name="Guest User" providerId="Windows Live" clId="Web-{0F54ABDC-658B-4ACF-B3AC-38BF9B385A75}"/>
    <pc:docChg chg="modSld">
      <pc:chgData name="Guest User" userId="" providerId="Windows Live" clId="Web-{0F54ABDC-658B-4ACF-B3AC-38BF9B385A75}" dt="2021-04-21T12:06:56.128" v="0" actId="20577"/>
      <pc:docMkLst>
        <pc:docMk/>
      </pc:docMkLst>
      <pc:sldChg chg="modSp">
        <pc:chgData name="Guest User" userId="" providerId="Windows Live" clId="Web-{0F54ABDC-658B-4ACF-B3AC-38BF9B385A75}" dt="2021-04-21T12:06:56.128" v="0" actId="20577"/>
        <pc:sldMkLst>
          <pc:docMk/>
          <pc:sldMk cId="4127360738" sldId="264"/>
        </pc:sldMkLst>
        <pc:spChg chg="mod">
          <ac:chgData name="Guest User" userId="" providerId="Windows Live" clId="Web-{0F54ABDC-658B-4ACF-B3AC-38BF9B385A75}" dt="2021-04-21T12:06:56.128" v="0" actId="20577"/>
          <ac:spMkLst>
            <pc:docMk/>
            <pc:sldMk cId="4127360738" sldId="264"/>
            <ac:spMk id="2" creationId="{D8E4C180-D8B3-44AA-9832-1EE54EC87F46}"/>
          </ac:spMkLst>
        </pc:spChg>
      </pc:sldChg>
    </pc:docChg>
  </pc:docChgLst>
  <pc:docChgLst>
    <pc:chgData name="Patrick Mischka" userId="6481d48cec3255b6" providerId="LiveId" clId="{7A53B5CB-3005-4ACD-9E02-2E15A7DB7F98}"/>
    <pc:docChg chg="undo redo custSel modSld">
      <pc:chgData name="Patrick Mischka" userId="6481d48cec3255b6" providerId="LiveId" clId="{7A53B5CB-3005-4ACD-9E02-2E15A7DB7F98}" dt="2021-04-21T13:35:20.779" v="1138" actId="20577"/>
      <pc:docMkLst>
        <pc:docMk/>
      </pc:docMkLst>
      <pc:sldChg chg="modSp mod">
        <pc:chgData name="Patrick Mischka" userId="6481d48cec3255b6" providerId="LiveId" clId="{7A53B5CB-3005-4ACD-9E02-2E15A7DB7F98}" dt="2021-04-19T20:37:57.569" v="313" actId="20577"/>
        <pc:sldMkLst>
          <pc:docMk/>
          <pc:sldMk cId="991757680" sldId="258"/>
        </pc:sldMkLst>
        <pc:spChg chg="mod">
          <ac:chgData name="Patrick Mischka" userId="6481d48cec3255b6" providerId="LiveId" clId="{7A53B5CB-3005-4ACD-9E02-2E15A7DB7F98}" dt="2021-04-19T20:37:57.569" v="313" actId="20577"/>
          <ac:spMkLst>
            <pc:docMk/>
            <pc:sldMk cId="991757680" sldId="258"/>
            <ac:spMk id="7" creationId="{347A0EB7-D080-49D9-BD5A-F636A15F1FB0}"/>
          </ac:spMkLst>
        </pc:spChg>
      </pc:sldChg>
      <pc:sldChg chg="addSp delSp modSp mod setBg">
        <pc:chgData name="Patrick Mischka" userId="6481d48cec3255b6" providerId="LiveId" clId="{7A53B5CB-3005-4ACD-9E02-2E15A7DB7F98}" dt="2021-04-21T13:35:20.779" v="1138" actId="20577"/>
        <pc:sldMkLst>
          <pc:docMk/>
          <pc:sldMk cId="1825514641" sldId="259"/>
        </pc:sldMkLst>
        <pc:spChg chg="mod">
          <ac:chgData name="Patrick Mischka" userId="6481d48cec3255b6" providerId="LiveId" clId="{7A53B5CB-3005-4ACD-9E02-2E15A7DB7F98}" dt="2021-04-19T20:39:12.816" v="314" actId="26606"/>
          <ac:spMkLst>
            <pc:docMk/>
            <pc:sldMk cId="1825514641" sldId="259"/>
            <ac:spMk id="2" creationId="{743EE4B5-FE6A-4CD8-9BA2-1FCC5036ED6A}"/>
          </ac:spMkLst>
        </pc:spChg>
        <pc:spChg chg="add del mod">
          <ac:chgData name="Patrick Mischka" userId="6481d48cec3255b6" providerId="LiveId" clId="{7A53B5CB-3005-4ACD-9E02-2E15A7DB7F98}" dt="2021-04-21T13:35:20.779" v="1138" actId="20577"/>
          <ac:spMkLst>
            <pc:docMk/>
            <pc:sldMk cId="1825514641" sldId="259"/>
            <ac:spMk id="3" creationId="{951AC950-7A20-4D01-B564-22880CC0464D}"/>
          </ac:spMkLst>
        </pc:spChg>
        <pc:spChg chg="mod">
          <ac:chgData name="Patrick Mischka" userId="6481d48cec3255b6" providerId="LiveId" clId="{7A53B5CB-3005-4ACD-9E02-2E15A7DB7F98}" dt="2021-04-19T20:39:12.816" v="314" actId="26606"/>
          <ac:spMkLst>
            <pc:docMk/>
            <pc:sldMk cId="1825514641" sldId="259"/>
            <ac:spMk id="4" creationId="{F9C532CF-0E8E-4237-BFD6-C30D7E859571}"/>
          </ac:spMkLst>
        </pc:spChg>
        <pc:spChg chg="mod">
          <ac:chgData name="Patrick Mischka" userId="6481d48cec3255b6" providerId="LiveId" clId="{7A53B5CB-3005-4ACD-9E02-2E15A7DB7F98}" dt="2021-04-19T20:39:12.816" v="314" actId="26606"/>
          <ac:spMkLst>
            <pc:docMk/>
            <pc:sldMk cId="1825514641" sldId="259"/>
            <ac:spMk id="5" creationId="{B660DEEB-751D-46C0-87D7-EC0BB73F75D5}"/>
          </ac:spMkLst>
        </pc:spChg>
        <pc:spChg chg="mod">
          <ac:chgData name="Patrick Mischka" userId="6481d48cec3255b6" providerId="LiveId" clId="{7A53B5CB-3005-4ACD-9E02-2E15A7DB7F98}" dt="2021-04-19T20:39:12.816" v="314" actId="26606"/>
          <ac:spMkLst>
            <pc:docMk/>
            <pc:sldMk cId="1825514641" sldId="259"/>
            <ac:spMk id="6" creationId="{B05EA9F0-AAFF-4BEA-884E-BCFE9AB042E1}"/>
          </ac:spMkLst>
        </pc:spChg>
        <pc:spChg chg="add del mod">
          <ac:chgData name="Patrick Mischka" userId="6481d48cec3255b6" providerId="LiveId" clId="{7A53B5CB-3005-4ACD-9E02-2E15A7DB7F98}" dt="2021-04-21T13:33:00.893" v="1043" actId="478"/>
          <ac:spMkLst>
            <pc:docMk/>
            <pc:sldMk cId="1825514641" sldId="259"/>
            <ac:spMk id="7" creationId="{4B75E047-1771-4DB3-9163-A5285745715E}"/>
          </ac:spMkLst>
        </pc:spChg>
        <pc:spChg chg="add">
          <ac:chgData name="Patrick Mischka" userId="6481d48cec3255b6" providerId="LiveId" clId="{7A53B5CB-3005-4ACD-9E02-2E15A7DB7F98}" dt="2021-04-19T20:39:12.816" v="314" actId="26606"/>
          <ac:spMkLst>
            <pc:docMk/>
            <pc:sldMk cId="1825514641" sldId="259"/>
            <ac:spMk id="13" creationId="{E0D60ECE-8986-45DC-B7FE-EC7699B466B8}"/>
          </ac:spMkLst>
        </pc:spChg>
        <pc:spChg chg="add">
          <ac:chgData name="Patrick Mischka" userId="6481d48cec3255b6" providerId="LiveId" clId="{7A53B5CB-3005-4ACD-9E02-2E15A7DB7F98}" dt="2021-04-19T20:39:12.816" v="314" actId="26606"/>
          <ac:spMkLst>
            <pc:docMk/>
            <pc:sldMk cId="1825514641" sldId="259"/>
            <ac:spMk id="15" creationId="{96964194-5878-40D2-8EC0-DDC58387FA56}"/>
          </ac:spMkLst>
        </pc:spChg>
        <pc:graphicFrameChg chg="add del">
          <ac:chgData name="Patrick Mischka" userId="6481d48cec3255b6" providerId="LiveId" clId="{7A53B5CB-3005-4ACD-9E02-2E15A7DB7F98}" dt="2021-04-21T13:32:39.172" v="1037" actId="26606"/>
          <ac:graphicFrameMkLst>
            <pc:docMk/>
            <pc:sldMk cId="1825514641" sldId="259"/>
            <ac:graphicFrameMk id="17" creationId="{119B09C3-ED70-4E4F-943E-8AEE2634F076}"/>
          </ac:graphicFrameMkLst>
        </pc:graphicFrameChg>
        <pc:graphicFrameChg chg="add del">
          <ac:chgData name="Patrick Mischka" userId="6481d48cec3255b6" providerId="LiveId" clId="{7A53B5CB-3005-4ACD-9E02-2E15A7DB7F98}" dt="2021-04-21T13:32:41.856" v="1039" actId="26606"/>
          <ac:graphicFrameMkLst>
            <pc:docMk/>
            <pc:sldMk cId="1825514641" sldId="259"/>
            <ac:graphicFrameMk id="19" creationId="{8BA2EF12-06C7-4948-AA89-2588E315DCE8}"/>
          </ac:graphicFrameMkLst>
        </pc:graphicFrameChg>
        <pc:picChg chg="add mod">
          <ac:chgData name="Patrick Mischka" userId="6481d48cec3255b6" providerId="LiveId" clId="{7A53B5CB-3005-4ACD-9E02-2E15A7DB7F98}" dt="2021-04-19T20:40:35.148" v="319" actId="207"/>
          <ac:picMkLst>
            <pc:docMk/>
            <pc:sldMk cId="1825514641" sldId="259"/>
            <ac:picMk id="10" creationId="{07C8D434-055D-4CDE-B80C-085301A173C4}"/>
          </ac:picMkLst>
        </pc:picChg>
      </pc:sldChg>
      <pc:sldChg chg="addSp delSp modSp mod setBg chgLayout">
        <pc:chgData name="Patrick Mischka" userId="6481d48cec3255b6" providerId="LiveId" clId="{7A53B5CB-3005-4ACD-9E02-2E15A7DB7F98}" dt="2021-04-21T13:32:44.634" v="1041" actId="5793"/>
        <pc:sldMkLst>
          <pc:docMk/>
          <pc:sldMk cId="1470648245" sldId="266"/>
        </pc:sldMkLst>
        <pc:spChg chg="mod ord">
          <ac:chgData name="Patrick Mischka" userId="6481d48cec3255b6" providerId="LiveId" clId="{7A53B5CB-3005-4ACD-9E02-2E15A7DB7F98}" dt="2021-04-21T13:32:44.634" v="1041" actId="5793"/>
          <ac:spMkLst>
            <pc:docMk/>
            <pc:sldMk cId="1470648245" sldId="266"/>
            <ac:spMk id="2" creationId="{D21C760F-B857-4DE6-A699-5F243790B2C9}"/>
          </ac:spMkLst>
        </pc:spChg>
        <pc:spChg chg="del mod">
          <ac:chgData name="Patrick Mischka" userId="6481d48cec3255b6" providerId="LiveId" clId="{7A53B5CB-3005-4ACD-9E02-2E15A7DB7F98}" dt="2021-04-21T13:29:17.073" v="966" actId="478"/>
          <ac:spMkLst>
            <pc:docMk/>
            <pc:sldMk cId="1470648245" sldId="266"/>
            <ac:spMk id="3" creationId="{95573CAF-721E-4B18-A0C7-DFCF2AD02085}"/>
          </ac:spMkLst>
        </pc:spChg>
        <pc:spChg chg="mod ord">
          <ac:chgData name="Patrick Mischka" userId="6481d48cec3255b6" providerId="LiveId" clId="{7A53B5CB-3005-4ACD-9E02-2E15A7DB7F98}" dt="2021-04-21T13:30:18.461" v="973" actId="26606"/>
          <ac:spMkLst>
            <pc:docMk/>
            <pc:sldMk cId="1470648245" sldId="266"/>
            <ac:spMk id="4" creationId="{13354B19-B3FC-4F27-BE00-FF97564BEDFB}"/>
          </ac:spMkLst>
        </pc:spChg>
        <pc:spChg chg="mod ord">
          <ac:chgData name="Patrick Mischka" userId="6481d48cec3255b6" providerId="LiveId" clId="{7A53B5CB-3005-4ACD-9E02-2E15A7DB7F98}" dt="2021-04-21T13:30:18.461" v="973" actId="26606"/>
          <ac:spMkLst>
            <pc:docMk/>
            <pc:sldMk cId="1470648245" sldId="266"/>
            <ac:spMk id="5" creationId="{0876271B-F969-4154-A612-DAB4908FDCD5}"/>
          </ac:spMkLst>
        </pc:spChg>
        <pc:spChg chg="mod ord">
          <ac:chgData name="Patrick Mischka" userId="6481d48cec3255b6" providerId="LiveId" clId="{7A53B5CB-3005-4ACD-9E02-2E15A7DB7F98}" dt="2021-04-21T13:30:18.461" v="973" actId="26606"/>
          <ac:spMkLst>
            <pc:docMk/>
            <pc:sldMk cId="1470648245" sldId="266"/>
            <ac:spMk id="6" creationId="{CD4F6EE5-AF3C-4195-B308-B393068875B3}"/>
          </ac:spMkLst>
        </pc:spChg>
        <pc:spChg chg="add del mod">
          <ac:chgData name="Patrick Mischka" userId="6481d48cec3255b6" providerId="LiveId" clId="{7A53B5CB-3005-4ACD-9E02-2E15A7DB7F98}" dt="2021-04-21T13:29:13.754" v="965" actId="478"/>
          <ac:spMkLst>
            <pc:docMk/>
            <pc:sldMk cId="1470648245" sldId="266"/>
            <ac:spMk id="7" creationId="{FC8DAE37-7888-4BCA-AE47-C554EFDB77A2}"/>
          </ac:spMkLst>
        </pc:spChg>
        <pc:spChg chg="add mod ord">
          <ac:chgData name="Patrick Mischka" userId="6481d48cec3255b6" providerId="LiveId" clId="{7A53B5CB-3005-4ACD-9E02-2E15A7DB7F98}" dt="2021-04-21T13:30:55.546" v="1019" actId="20577"/>
          <ac:spMkLst>
            <pc:docMk/>
            <pc:sldMk cId="1470648245" sldId="266"/>
            <ac:spMk id="8" creationId="{96016E8C-8AFC-430C-9782-321D8675EB0F}"/>
          </ac:spMkLst>
        </pc:spChg>
        <pc:spChg chg="add del">
          <ac:chgData name="Patrick Mischka" userId="6481d48cec3255b6" providerId="LiveId" clId="{7A53B5CB-3005-4ACD-9E02-2E15A7DB7F98}" dt="2021-04-21T13:30:18.461" v="973" actId="26606"/>
          <ac:spMkLst>
            <pc:docMk/>
            <pc:sldMk cId="1470648245" sldId="266"/>
            <ac:spMk id="13" creationId="{09588DA8-065E-4F6F-8EFD-43104AB2E0CF}"/>
          </ac:spMkLst>
        </pc:spChg>
        <pc:spChg chg="add del">
          <ac:chgData name="Patrick Mischka" userId="6481d48cec3255b6" providerId="LiveId" clId="{7A53B5CB-3005-4ACD-9E02-2E15A7DB7F98}" dt="2021-04-21T13:30:18.461" v="973" actId="26606"/>
          <ac:spMkLst>
            <pc:docMk/>
            <pc:sldMk cId="1470648245" sldId="266"/>
            <ac:spMk id="15" creationId="{C4285719-470E-454C-AF62-8323075F1F5B}"/>
          </ac:spMkLst>
        </pc:spChg>
        <pc:spChg chg="add del">
          <ac:chgData name="Patrick Mischka" userId="6481d48cec3255b6" providerId="LiveId" clId="{7A53B5CB-3005-4ACD-9E02-2E15A7DB7F98}" dt="2021-04-21T13:30:18.461" v="973" actId="26606"/>
          <ac:spMkLst>
            <pc:docMk/>
            <pc:sldMk cId="1470648245" sldId="266"/>
            <ac:spMk id="17" creationId="{CD9FE4EF-C4D8-49A0-B2FF-81D8DB7D8A24}"/>
          </ac:spMkLst>
        </pc:spChg>
        <pc:spChg chg="add del">
          <ac:chgData name="Patrick Mischka" userId="6481d48cec3255b6" providerId="LiveId" clId="{7A53B5CB-3005-4ACD-9E02-2E15A7DB7F98}" dt="2021-04-21T13:30:18.461" v="973" actId="26606"/>
          <ac:spMkLst>
            <pc:docMk/>
            <pc:sldMk cId="1470648245" sldId="266"/>
            <ac:spMk id="19" creationId="{4300840D-0A0B-4512-BACA-B439D5B9C57C}"/>
          </ac:spMkLst>
        </pc:spChg>
        <pc:spChg chg="add del">
          <ac:chgData name="Patrick Mischka" userId="6481d48cec3255b6" providerId="LiveId" clId="{7A53B5CB-3005-4ACD-9E02-2E15A7DB7F98}" dt="2021-04-21T13:30:18.461" v="973" actId="26606"/>
          <ac:spMkLst>
            <pc:docMk/>
            <pc:sldMk cId="1470648245" sldId="266"/>
            <ac:spMk id="21" creationId="{D2B78728-A580-49A7-84F9-6EF6F583ADE0}"/>
          </ac:spMkLst>
        </pc:spChg>
        <pc:spChg chg="add del">
          <ac:chgData name="Patrick Mischka" userId="6481d48cec3255b6" providerId="LiveId" clId="{7A53B5CB-3005-4ACD-9E02-2E15A7DB7F98}" dt="2021-04-21T13:30:18.461" v="973" actId="26606"/>
          <ac:spMkLst>
            <pc:docMk/>
            <pc:sldMk cId="1470648245" sldId="266"/>
            <ac:spMk id="23" creationId="{38FAA1A1-D861-433F-88FA-1E9D6FD31D11}"/>
          </ac:spMkLst>
        </pc:spChg>
        <pc:spChg chg="add del">
          <ac:chgData name="Patrick Mischka" userId="6481d48cec3255b6" providerId="LiveId" clId="{7A53B5CB-3005-4ACD-9E02-2E15A7DB7F98}" dt="2021-04-21T13:30:18.461" v="973" actId="26606"/>
          <ac:spMkLst>
            <pc:docMk/>
            <pc:sldMk cId="1470648245" sldId="266"/>
            <ac:spMk id="25" creationId="{8D71EDA1-87BF-4D5D-AB79-F346FD19278A}"/>
          </ac:spMkLst>
        </pc:spChg>
      </pc:sldChg>
      <pc:sldChg chg="setBg">
        <pc:chgData name="Patrick Mischka" userId="6481d48cec3255b6" providerId="LiveId" clId="{7A53B5CB-3005-4ACD-9E02-2E15A7DB7F98}" dt="2021-04-21T13:33:34.130" v="1044"/>
        <pc:sldMkLst>
          <pc:docMk/>
          <pc:sldMk cId="256845656" sldId="275"/>
        </pc:sldMkLst>
      </pc:sldChg>
    </pc:docChg>
  </pc:docChgLst>
  <pc:docChgLst>
    <pc:chgData name="Matthias Vonend" userId="23a5cef12d568e25" providerId="Windows Live" clId="Web-{863B16D5-D3C0-45BA-9B21-2A9AB95E0B53}"/>
    <pc:docChg chg="modSld">
      <pc:chgData name="Matthias Vonend" userId="23a5cef12d568e25" providerId="Windows Live" clId="Web-{863B16D5-D3C0-45BA-9B21-2A9AB95E0B53}" dt="2021-04-22T08:08:26.202" v="0" actId="20577"/>
      <pc:docMkLst>
        <pc:docMk/>
      </pc:docMkLst>
      <pc:sldChg chg="modSp">
        <pc:chgData name="Matthias Vonend" userId="23a5cef12d568e25" providerId="Windows Live" clId="Web-{863B16D5-D3C0-45BA-9B21-2A9AB95E0B53}" dt="2021-04-22T08:08:26.202" v="0" actId="20577"/>
        <pc:sldMkLst>
          <pc:docMk/>
          <pc:sldMk cId="3674367721" sldId="270"/>
        </pc:sldMkLst>
        <pc:spChg chg="mod">
          <ac:chgData name="Matthias Vonend" userId="23a5cef12d568e25" providerId="Windows Live" clId="Web-{863B16D5-D3C0-45BA-9B21-2A9AB95E0B53}" dt="2021-04-22T08:08:26.202" v="0" actId="20577"/>
          <ac:spMkLst>
            <pc:docMk/>
            <pc:sldMk cId="3674367721" sldId="270"/>
            <ac:spMk id="9" creationId="{F5589B6A-9B53-408D-A607-7F1708EB2DB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3FB62-3BB2-42ED-B3ED-4E412A1CA975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3B13BF-CD20-43CD-8119-CD8890D7C547}">
      <dgm:prSet phldrT="[Text]"/>
      <dgm:spPr/>
      <dgm:t>
        <a:bodyPr/>
        <a:lstStyle/>
        <a:p>
          <a:pPr marL="0">
            <a:buNone/>
          </a:pPr>
          <a:r>
            <a:rPr lang="de-DE"/>
            <a:t>Datenpunkt finden</a:t>
          </a:r>
          <a:endParaRPr lang="en-US"/>
        </a:p>
      </dgm:t>
    </dgm:pt>
    <dgm:pt modelId="{D34FC6A9-9222-4D70-B02B-D95616C524DF}" type="parTrans" cxnId="{8A81A820-AA2F-4888-ADC1-31B2CA8C6F2B}">
      <dgm:prSet/>
      <dgm:spPr/>
      <dgm:t>
        <a:bodyPr/>
        <a:lstStyle/>
        <a:p>
          <a:endParaRPr lang="en-US"/>
        </a:p>
      </dgm:t>
    </dgm:pt>
    <dgm:pt modelId="{3DA8ADCA-1C28-4141-A8AC-9FF7AE9E96E9}" type="sibTrans" cxnId="{8A81A820-AA2F-4888-ADC1-31B2CA8C6F2B}">
      <dgm:prSet/>
      <dgm:spPr/>
      <dgm:t>
        <a:bodyPr/>
        <a:lstStyle/>
        <a:p>
          <a:endParaRPr lang="en-US"/>
        </a:p>
      </dgm:t>
    </dgm:pt>
    <dgm:pt modelId="{A0EEBA00-B5F8-467B-B407-0A563C6B40C9}">
      <dgm:prSet phldrT="[Text]"/>
      <dgm:spPr/>
      <dgm:t>
        <a:bodyPr/>
        <a:lstStyle/>
        <a:p>
          <a:pPr marL="0">
            <a:buNone/>
          </a:pPr>
          <a:r>
            <a:rPr lang="de-DE"/>
            <a:t>Entscheidung treffen</a:t>
          </a:r>
          <a:endParaRPr lang="en-US"/>
        </a:p>
      </dgm:t>
    </dgm:pt>
    <dgm:pt modelId="{3BF5FCA6-D490-487E-9018-290531AEDD30}" type="parTrans" cxnId="{EF6F6DE1-B44B-435B-9AA1-474DDA235F50}">
      <dgm:prSet/>
      <dgm:spPr/>
      <dgm:t>
        <a:bodyPr/>
        <a:lstStyle/>
        <a:p>
          <a:endParaRPr lang="en-US"/>
        </a:p>
      </dgm:t>
    </dgm:pt>
    <dgm:pt modelId="{157D4821-BF22-4604-9EA9-CDABB7A4C2A0}" type="sibTrans" cxnId="{EF6F6DE1-B44B-435B-9AA1-474DDA235F50}">
      <dgm:prSet/>
      <dgm:spPr/>
      <dgm:t>
        <a:bodyPr/>
        <a:lstStyle/>
        <a:p>
          <a:endParaRPr lang="en-US"/>
        </a:p>
      </dgm:t>
    </dgm:pt>
    <dgm:pt modelId="{A499D70B-8931-47D0-84B6-3B4261316603}">
      <dgm:prSet phldrT="[Text]"/>
      <dgm:spPr/>
      <dgm:t>
        <a:bodyPr/>
        <a:lstStyle/>
        <a:p>
          <a:pPr marL="0" indent="0">
            <a:buFont typeface="Arial" panose="020B0604020202020204" pitchFamily="34" charset="0"/>
            <a:buNone/>
          </a:pPr>
          <a:r>
            <a:rPr lang="de-DE"/>
            <a:t>Agent entscheidet sich basierend auf den aktuellen Informationen</a:t>
          </a:r>
          <a:endParaRPr lang="en-US"/>
        </a:p>
      </dgm:t>
    </dgm:pt>
    <dgm:pt modelId="{5065D1DD-1571-4414-8008-8EF4848D45D3}" type="parTrans" cxnId="{139E3404-5EEF-423F-93D2-EA6639184A63}">
      <dgm:prSet/>
      <dgm:spPr/>
      <dgm:t>
        <a:bodyPr/>
        <a:lstStyle/>
        <a:p>
          <a:endParaRPr lang="en-US"/>
        </a:p>
      </dgm:t>
    </dgm:pt>
    <dgm:pt modelId="{B7353044-C220-46F2-9929-BF95E1C173C0}" type="sibTrans" cxnId="{139E3404-5EEF-423F-93D2-EA6639184A63}">
      <dgm:prSet/>
      <dgm:spPr/>
      <dgm:t>
        <a:bodyPr/>
        <a:lstStyle/>
        <a:p>
          <a:endParaRPr lang="en-US"/>
        </a:p>
      </dgm:t>
    </dgm:pt>
    <dgm:pt modelId="{DDEE1031-8629-41F8-86D0-D4245DEF4E15}">
      <dgm:prSet phldrT="[Text]"/>
      <dgm:spPr/>
      <dgm:t>
        <a:bodyPr/>
        <a:lstStyle/>
        <a:p>
          <a:pPr marL="0">
            <a:buNone/>
          </a:pPr>
          <a:r>
            <a:rPr lang="de-DE"/>
            <a:t>Orders erstellen</a:t>
          </a:r>
          <a:endParaRPr lang="en-US"/>
        </a:p>
      </dgm:t>
    </dgm:pt>
    <dgm:pt modelId="{3E13802F-C489-432C-B091-96C1B462F724}" type="parTrans" cxnId="{F4F96DEF-178D-42CC-914B-0651C167C715}">
      <dgm:prSet/>
      <dgm:spPr/>
      <dgm:t>
        <a:bodyPr/>
        <a:lstStyle/>
        <a:p>
          <a:endParaRPr lang="en-US"/>
        </a:p>
      </dgm:t>
    </dgm:pt>
    <dgm:pt modelId="{0F0AF981-0B61-4E24-A618-C291F4630543}" type="sibTrans" cxnId="{F4F96DEF-178D-42CC-914B-0651C167C715}">
      <dgm:prSet/>
      <dgm:spPr/>
      <dgm:t>
        <a:bodyPr/>
        <a:lstStyle/>
        <a:p>
          <a:endParaRPr lang="en-US"/>
        </a:p>
      </dgm:t>
    </dgm:pt>
    <dgm:pt modelId="{014ED019-6371-43F4-AE9D-8A58C5CA9ABF}">
      <dgm:prSet phldrT="[Text]"/>
      <dgm:spPr/>
      <dgm:t>
        <a:bodyPr/>
        <a:lstStyle/>
        <a:p>
          <a:pPr marL="0" indent="0">
            <a:buNone/>
          </a:pPr>
          <a:r>
            <a:rPr lang="de-DE"/>
            <a:t>Optionaler Schritt, der nicht von allen Agenten zwingen implementiert sein muss</a:t>
          </a:r>
          <a:endParaRPr lang="en-US"/>
        </a:p>
      </dgm:t>
    </dgm:pt>
    <dgm:pt modelId="{655F3AB7-AFFF-491A-A022-A670E538F7B2}" type="sibTrans" cxnId="{4CB71700-79B7-401E-9892-CB0CF9A3D65A}">
      <dgm:prSet/>
      <dgm:spPr/>
      <dgm:t>
        <a:bodyPr/>
        <a:lstStyle/>
        <a:p>
          <a:endParaRPr lang="en-US"/>
        </a:p>
      </dgm:t>
    </dgm:pt>
    <dgm:pt modelId="{6013B5DE-A3D8-40C7-AB60-931EE3511780}" type="parTrans" cxnId="{4CB71700-79B7-401E-9892-CB0CF9A3D65A}">
      <dgm:prSet/>
      <dgm:spPr/>
      <dgm:t>
        <a:bodyPr/>
        <a:lstStyle/>
        <a:p>
          <a:endParaRPr lang="en-US"/>
        </a:p>
      </dgm:t>
    </dgm:pt>
    <dgm:pt modelId="{3FB8D947-1462-490E-891A-31DE62FDCB5C}">
      <dgm:prSet phldrT="[Text]"/>
      <dgm:spPr/>
      <dgm:t>
        <a:bodyPr/>
        <a:lstStyle/>
        <a:p>
          <a:pPr marL="0" indent="0">
            <a:buNone/>
          </a:pPr>
          <a:r>
            <a:rPr lang="de-DE"/>
            <a:t>Agent erstellt die tatsächlichen Orders an der Börse</a:t>
          </a:r>
          <a:endParaRPr lang="en-US"/>
        </a:p>
      </dgm:t>
    </dgm:pt>
    <dgm:pt modelId="{E3162716-2CD3-4557-9CA2-C4CE8F147F16}" type="parTrans" cxnId="{DD615356-0304-4520-8BA3-5BEDBD2D71B8}">
      <dgm:prSet/>
      <dgm:spPr/>
      <dgm:t>
        <a:bodyPr/>
        <a:lstStyle/>
        <a:p>
          <a:endParaRPr lang="en-US"/>
        </a:p>
      </dgm:t>
    </dgm:pt>
    <dgm:pt modelId="{28413327-1C50-4078-835E-3DB6923B6BEC}" type="sibTrans" cxnId="{DD615356-0304-4520-8BA3-5BEDBD2D71B8}">
      <dgm:prSet/>
      <dgm:spPr/>
      <dgm:t>
        <a:bodyPr/>
        <a:lstStyle/>
        <a:p>
          <a:endParaRPr lang="en-US"/>
        </a:p>
      </dgm:t>
    </dgm:pt>
    <dgm:pt modelId="{37FD56D8-E72A-4C3A-8EA5-9DCFE69C9ADA}" type="pres">
      <dgm:prSet presAssocID="{8673FB62-3BB2-42ED-B3ED-4E412A1CA975}" presName="linearFlow" presStyleCnt="0">
        <dgm:presLayoutVars>
          <dgm:resizeHandles val="exact"/>
        </dgm:presLayoutVars>
      </dgm:prSet>
      <dgm:spPr/>
    </dgm:pt>
    <dgm:pt modelId="{9EC4FC48-031B-42A1-BB5B-7D66229F21C1}" type="pres">
      <dgm:prSet presAssocID="{FA3B13BF-CD20-43CD-8119-CD8890D7C547}" presName="node" presStyleLbl="node1" presStyleIdx="0" presStyleCnt="3">
        <dgm:presLayoutVars>
          <dgm:bulletEnabled val="1"/>
        </dgm:presLayoutVars>
      </dgm:prSet>
      <dgm:spPr/>
    </dgm:pt>
    <dgm:pt modelId="{3542ADE9-706A-45C2-803D-2E5BBFF35FF8}" type="pres">
      <dgm:prSet presAssocID="{3DA8ADCA-1C28-4141-A8AC-9FF7AE9E96E9}" presName="sibTrans" presStyleLbl="sibTrans2D1" presStyleIdx="0" presStyleCnt="2"/>
      <dgm:spPr/>
    </dgm:pt>
    <dgm:pt modelId="{80CAB560-4D49-4534-A5F4-7E2D5EDB1A08}" type="pres">
      <dgm:prSet presAssocID="{3DA8ADCA-1C28-4141-A8AC-9FF7AE9E96E9}" presName="connectorText" presStyleLbl="sibTrans2D1" presStyleIdx="0" presStyleCnt="2"/>
      <dgm:spPr/>
    </dgm:pt>
    <dgm:pt modelId="{90914263-067C-48A7-8CBA-643D42115BC1}" type="pres">
      <dgm:prSet presAssocID="{A0EEBA00-B5F8-467B-B407-0A563C6B40C9}" presName="node" presStyleLbl="node1" presStyleIdx="1" presStyleCnt="3">
        <dgm:presLayoutVars>
          <dgm:bulletEnabled val="1"/>
        </dgm:presLayoutVars>
      </dgm:prSet>
      <dgm:spPr/>
    </dgm:pt>
    <dgm:pt modelId="{736B9938-6A71-4964-8F20-F32822E3C604}" type="pres">
      <dgm:prSet presAssocID="{157D4821-BF22-4604-9EA9-CDABB7A4C2A0}" presName="sibTrans" presStyleLbl="sibTrans2D1" presStyleIdx="1" presStyleCnt="2"/>
      <dgm:spPr/>
    </dgm:pt>
    <dgm:pt modelId="{C99017C3-C610-4D48-83C7-E4CA7C4C0804}" type="pres">
      <dgm:prSet presAssocID="{157D4821-BF22-4604-9EA9-CDABB7A4C2A0}" presName="connectorText" presStyleLbl="sibTrans2D1" presStyleIdx="1" presStyleCnt="2"/>
      <dgm:spPr/>
    </dgm:pt>
    <dgm:pt modelId="{CAB3A903-5F28-4F3E-8C0B-10AD6132ECCA}" type="pres">
      <dgm:prSet presAssocID="{DDEE1031-8629-41F8-86D0-D4245DEF4E15}" presName="node" presStyleLbl="node1" presStyleIdx="2" presStyleCnt="3">
        <dgm:presLayoutVars>
          <dgm:bulletEnabled val="1"/>
        </dgm:presLayoutVars>
      </dgm:prSet>
      <dgm:spPr/>
    </dgm:pt>
  </dgm:ptLst>
  <dgm:cxnLst>
    <dgm:cxn modelId="{4CB71700-79B7-401E-9892-CB0CF9A3D65A}" srcId="{FA3B13BF-CD20-43CD-8119-CD8890D7C547}" destId="{014ED019-6371-43F4-AE9D-8A58C5CA9ABF}" srcOrd="0" destOrd="0" parTransId="{6013B5DE-A3D8-40C7-AB60-931EE3511780}" sibTransId="{655F3AB7-AFFF-491A-A022-A670E538F7B2}"/>
    <dgm:cxn modelId="{139E3404-5EEF-423F-93D2-EA6639184A63}" srcId="{A0EEBA00-B5F8-467B-B407-0A563C6B40C9}" destId="{A499D70B-8931-47D0-84B6-3B4261316603}" srcOrd="0" destOrd="0" parTransId="{5065D1DD-1571-4414-8008-8EF4848D45D3}" sibTransId="{B7353044-C220-46F2-9929-BF95E1C173C0}"/>
    <dgm:cxn modelId="{8A81A820-AA2F-4888-ADC1-31B2CA8C6F2B}" srcId="{8673FB62-3BB2-42ED-B3ED-4E412A1CA975}" destId="{FA3B13BF-CD20-43CD-8119-CD8890D7C547}" srcOrd="0" destOrd="0" parTransId="{D34FC6A9-9222-4D70-B02B-D95616C524DF}" sibTransId="{3DA8ADCA-1C28-4141-A8AC-9FF7AE9E96E9}"/>
    <dgm:cxn modelId="{FCF4A327-09F6-4272-8588-82FA72606073}" type="presOf" srcId="{157D4821-BF22-4604-9EA9-CDABB7A4C2A0}" destId="{C99017C3-C610-4D48-83C7-E4CA7C4C0804}" srcOrd="1" destOrd="0" presId="urn:microsoft.com/office/officeart/2005/8/layout/process2"/>
    <dgm:cxn modelId="{DDF6BE38-299A-4A36-94B4-7D6424CC5793}" type="presOf" srcId="{A0EEBA00-B5F8-467B-B407-0A563C6B40C9}" destId="{90914263-067C-48A7-8CBA-643D42115BC1}" srcOrd="0" destOrd="0" presId="urn:microsoft.com/office/officeart/2005/8/layout/process2"/>
    <dgm:cxn modelId="{C50A8E62-5F71-4435-9213-0AB5B3171DD4}" type="presOf" srcId="{A499D70B-8931-47D0-84B6-3B4261316603}" destId="{90914263-067C-48A7-8CBA-643D42115BC1}" srcOrd="0" destOrd="1" presId="urn:microsoft.com/office/officeart/2005/8/layout/process2"/>
    <dgm:cxn modelId="{68564564-EA2A-4C57-BB3E-90FCEC1B30AE}" type="presOf" srcId="{3FB8D947-1462-490E-891A-31DE62FDCB5C}" destId="{CAB3A903-5F28-4F3E-8C0B-10AD6132ECCA}" srcOrd="0" destOrd="1" presId="urn:microsoft.com/office/officeart/2005/8/layout/process2"/>
    <dgm:cxn modelId="{DD615356-0304-4520-8BA3-5BEDBD2D71B8}" srcId="{DDEE1031-8629-41F8-86D0-D4245DEF4E15}" destId="{3FB8D947-1462-490E-891A-31DE62FDCB5C}" srcOrd="0" destOrd="0" parTransId="{E3162716-2CD3-4557-9CA2-C4CE8F147F16}" sibTransId="{28413327-1C50-4078-835E-3DB6923B6BEC}"/>
    <dgm:cxn modelId="{D5C20E5A-9263-4545-B885-CCABB3A8D009}" type="presOf" srcId="{014ED019-6371-43F4-AE9D-8A58C5CA9ABF}" destId="{9EC4FC48-031B-42A1-BB5B-7D66229F21C1}" srcOrd="0" destOrd="1" presId="urn:microsoft.com/office/officeart/2005/8/layout/process2"/>
    <dgm:cxn modelId="{B1761692-D7D3-46AB-940D-8C6CE00E077D}" type="presOf" srcId="{FA3B13BF-CD20-43CD-8119-CD8890D7C547}" destId="{9EC4FC48-031B-42A1-BB5B-7D66229F21C1}" srcOrd="0" destOrd="0" presId="urn:microsoft.com/office/officeart/2005/8/layout/process2"/>
    <dgm:cxn modelId="{09330A9D-6449-43CC-9B4F-6571A8835AF8}" type="presOf" srcId="{3DA8ADCA-1C28-4141-A8AC-9FF7AE9E96E9}" destId="{3542ADE9-706A-45C2-803D-2E5BBFF35FF8}" srcOrd="0" destOrd="0" presId="urn:microsoft.com/office/officeart/2005/8/layout/process2"/>
    <dgm:cxn modelId="{71403CA1-6BC0-46F2-83B2-34A0C2C1ED55}" type="presOf" srcId="{157D4821-BF22-4604-9EA9-CDABB7A4C2A0}" destId="{736B9938-6A71-4964-8F20-F32822E3C604}" srcOrd="0" destOrd="0" presId="urn:microsoft.com/office/officeart/2005/8/layout/process2"/>
    <dgm:cxn modelId="{A986F2CA-681D-4199-AE8B-C1914B5D1DEF}" type="presOf" srcId="{3DA8ADCA-1C28-4141-A8AC-9FF7AE9E96E9}" destId="{80CAB560-4D49-4534-A5F4-7E2D5EDB1A08}" srcOrd="1" destOrd="0" presId="urn:microsoft.com/office/officeart/2005/8/layout/process2"/>
    <dgm:cxn modelId="{D88592D9-380A-4994-BA92-4174CD402B8F}" type="presOf" srcId="{DDEE1031-8629-41F8-86D0-D4245DEF4E15}" destId="{CAB3A903-5F28-4F3E-8C0B-10AD6132ECCA}" srcOrd="0" destOrd="0" presId="urn:microsoft.com/office/officeart/2005/8/layout/process2"/>
    <dgm:cxn modelId="{20ED36DB-2417-4362-A534-95A68759A094}" type="presOf" srcId="{8673FB62-3BB2-42ED-B3ED-4E412A1CA975}" destId="{37FD56D8-E72A-4C3A-8EA5-9DCFE69C9ADA}" srcOrd="0" destOrd="0" presId="urn:microsoft.com/office/officeart/2005/8/layout/process2"/>
    <dgm:cxn modelId="{EF6F6DE1-B44B-435B-9AA1-474DDA235F50}" srcId="{8673FB62-3BB2-42ED-B3ED-4E412A1CA975}" destId="{A0EEBA00-B5F8-467B-B407-0A563C6B40C9}" srcOrd="1" destOrd="0" parTransId="{3BF5FCA6-D490-487E-9018-290531AEDD30}" sibTransId="{157D4821-BF22-4604-9EA9-CDABB7A4C2A0}"/>
    <dgm:cxn modelId="{F4F96DEF-178D-42CC-914B-0651C167C715}" srcId="{8673FB62-3BB2-42ED-B3ED-4E412A1CA975}" destId="{DDEE1031-8629-41F8-86D0-D4245DEF4E15}" srcOrd="2" destOrd="0" parTransId="{3E13802F-C489-432C-B091-96C1B462F724}" sibTransId="{0F0AF981-0B61-4E24-A618-C291F4630543}"/>
    <dgm:cxn modelId="{F50F27CD-FEAA-4DE4-86B5-B237151FBDDA}" type="presParOf" srcId="{37FD56D8-E72A-4C3A-8EA5-9DCFE69C9ADA}" destId="{9EC4FC48-031B-42A1-BB5B-7D66229F21C1}" srcOrd="0" destOrd="0" presId="urn:microsoft.com/office/officeart/2005/8/layout/process2"/>
    <dgm:cxn modelId="{FCD88DF6-F6F6-4814-863B-257FCA6328D2}" type="presParOf" srcId="{37FD56D8-E72A-4C3A-8EA5-9DCFE69C9ADA}" destId="{3542ADE9-706A-45C2-803D-2E5BBFF35FF8}" srcOrd="1" destOrd="0" presId="urn:microsoft.com/office/officeart/2005/8/layout/process2"/>
    <dgm:cxn modelId="{69DE927D-90E2-45E4-8663-233D3AF20F13}" type="presParOf" srcId="{3542ADE9-706A-45C2-803D-2E5BBFF35FF8}" destId="{80CAB560-4D49-4534-A5F4-7E2D5EDB1A08}" srcOrd="0" destOrd="0" presId="urn:microsoft.com/office/officeart/2005/8/layout/process2"/>
    <dgm:cxn modelId="{8F0C4B16-68C1-4220-8252-A8B34FF3E14C}" type="presParOf" srcId="{37FD56D8-E72A-4C3A-8EA5-9DCFE69C9ADA}" destId="{90914263-067C-48A7-8CBA-643D42115BC1}" srcOrd="2" destOrd="0" presId="urn:microsoft.com/office/officeart/2005/8/layout/process2"/>
    <dgm:cxn modelId="{03C8A0C8-BF0B-4983-9A77-E076525BD82C}" type="presParOf" srcId="{37FD56D8-E72A-4C3A-8EA5-9DCFE69C9ADA}" destId="{736B9938-6A71-4964-8F20-F32822E3C604}" srcOrd="3" destOrd="0" presId="urn:microsoft.com/office/officeart/2005/8/layout/process2"/>
    <dgm:cxn modelId="{D008971F-BEDB-470C-A8A7-65CA245C3DA2}" type="presParOf" srcId="{736B9938-6A71-4964-8F20-F32822E3C604}" destId="{C99017C3-C610-4D48-83C7-E4CA7C4C0804}" srcOrd="0" destOrd="0" presId="urn:microsoft.com/office/officeart/2005/8/layout/process2"/>
    <dgm:cxn modelId="{0C77C265-DE57-4FF8-98F3-9B8725D96825}" type="presParOf" srcId="{37FD56D8-E72A-4C3A-8EA5-9DCFE69C9ADA}" destId="{CAB3A903-5F28-4F3E-8C0B-10AD6132ECC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4FC48-031B-42A1-BB5B-7D66229F21C1}">
      <dsp:nvSpPr>
        <dsp:cNvPr id="0" name=""/>
        <dsp:cNvSpPr/>
      </dsp:nvSpPr>
      <dsp:spPr>
        <a:xfrm>
          <a:off x="81597" y="0"/>
          <a:ext cx="3311736" cy="9599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Datenpunkt finden</a:t>
          </a:r>
          <a:endParaRPr lang="en-US" sz="1800" kern="1200"/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400" kern="1200"/>
            <a:t>Optionaler Schritt, der nicht von allen Agenten zwingen implementiert sein muss</a:t>
          </a:r>
          <a:endParaRPr lang="en-US" sz="1400" kern="1200"/>
        </a:p>
      </dsp:txBody>
      <dsp:txXfrm>
        <a:off x="109712" y="28115"/>
        <a:ext cx="3255506" cy="903693"/>
      </dsp:txXfrm>
    </dsp:sp>
    <dsp:sp modelId="{3542ADE9-706A-45C2-803D-2E5BBFF35FF8}">
      <dsp:nvSpPr>
        <dsp:cNvPr id="0" name=""/>
        <dsp:cNvSpPr/>
      </dsp:nvSpPr>
      <dsp:spPr>
        <a:xfrm rot="5400000">
          <a:off x="1557479" y="983921"/>
          <a:ext cx="359971" cy="431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607876" y="1019918"/>
        <a:ext cx="259179" cy="251980"/>
      </dsp:txXfrm>
    </dsp:sp>
    <dsp:sp modelId="{90914263-067C-48A7-8CBA-643D42115BC1}">
      <dsp:nvSpPr>
        <dsp:cNvPr id="0" name=""/>
        <dsp:cNvSpPr/>
      </dsp:nvSpPr>
      <dsp:spPr>
        <a:xfrm>
          <a:off x="81597" y="1439885"/>
          <a:ext cx="3311736" cy="9599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Entscheidung treffen</a:t>
          </a:r>
          <a:endParaRPr lang="en-US" sz="1800" kern="1200"/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de-DE" sz="1400" kern="1200"/>
            <a:t>Agent entscheidet sich basierend auf den aktuellen Informationen</a:t>
          </a:r>
          <a:endParaRPr lang="en-US" sz="1400" kern="1200"/>
        </a:p>
      </dsp:txBody>
      <dsp:txXfrm>
        <a:off x="109712" y="1468000"/>
        <a:ext cx="3255506" cy="903693"/>
      </dsp:txXfrm>
    </dsp:sp>
    <dsp:sp modelId="{736B9938-6A71-4964-8F20-F32822E3C604}">
      <dsp:nvSpPr>
        <dsp:cNvPr id="0" name=""/>
        <dsp:cNvSpPr/>
      </dsp:nvSpPr>
      <dsp:spPr>
        <a:xfrm rot="5400000">
          <a:off x="1557479" y="2423807"/>
          <a:ext cx="359971" cy="4319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607876" y="2459804"/>
        <a:ext cx="259179" cy="251980"/>
      </dsp:txXfrm>
    </dsp:sp>
    <dsp:sp modelId="{CAB3A903-5F28-4F3E-8C0B-10AD6132ECCA}">
      <dsp:nvSpPr>
        <dsp:cNvPr id="0" name=""/>
        <dsp:cNvSpPr/>
      </dsp:nvSpPr>
      <dsp:spPr>
        <a:xfrm>
          <a:off x="81597" y="2879771"/>
          <a:ext cx="3311736" cy="9599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Orders erstellen</a:t>
          </a:r>
          <a:endParaRPr lang="en-US" sz="1800" kern="1200"/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400" kern="1200"/>
            <a:t>Agent erstellt die tatsächlichen Orders an der Börse</a:t>
          </a:r>
          <a:endParaRPr lang="en-US" sz="1400" kern="1200"/>
        </a:p>
      </dsp:txBody>
      <dsp:txXfrm>
        <a:off x="109712" y="2907886"/>
        <a:ext cx="3255506" cy="903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9CA5-A91B-498E-B14A-F41E1F9E8987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A3C70-E0FE-4BCF-918C-399DC2046F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503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Früher POCs und MVPs nutzen</a:t>
            </a:r>
          </a:p>
          <a:p>
            <a:r>
              <a:rPr lang="de-DE"/>
              <a:t>Arbeitsweise innerhalb der Gruppe sehr gut</a:t>
            </a:r>
          </a:p>
          <a:p>
            <a:r>
              <a:rPr lang="de-DE"/>
              <a:t>Effektivere Kommunikation in den Abstimmungsmeetings (Agenda, </a:t>
            </a:r>
            <a:r>
              <a:rPr lang="de-DE" err="1"/>
              <a:t>o.Ä</a:t>
            </a:r>
            <a:r>
              <a:rPr lang="de-DE"/>
              <a:t>)</a:t>
            </a:r>
          </a:p>
          <a:p>
            <a:r>
              <a:rPr lang="de-DE"/>
              <a:t>Klarere Aufgabendefinitionen</a:t>
            </a:r>
          </a:p>
          <a:p>
            <a:r>
              <a:rPr lang="de-DE"/>
              <a:t>Früher Feedback vom Kunden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81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A3716-CDE4-4957-B7AE-A6D6AD9B96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727" y="1787382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/>
              <a:t>Projekt </a:t>
            </a:r>
            <a:r>
              <a:rPr lang="de-DE" err="1"/>
              <a:t>Tradingtool</a:t>
            </a:r>
            <a:br>
              <a:rPr lang="de-DE"/>
            </a:br>
            <a:r>
              <a:rPr lang="de-DE"/>
              <a:t>- </a:t>
            </a:r>
            <a:r>
              <a:rPr lang="de-DE" err="1"/>
              <a:t>Moonstonks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D2B135-EA49-4D5F-B489-F27F31B192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2727" y="4304074"/>
            <a:ext cx="779549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Abschlusspräsentation</a:t>
            </a:r>
          </a:p>
          <a:p>
            <a:r>
              <a:rPr lang="de-DE"/>
              <a:t>WWI 18 SEA/C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FAE95-7154-4197-AB96-0E952EBA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8F432-4A7F-4508-AC35-F9E32325F16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EC51D-8430-4583-BF85-0BF42003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174FBF-7464-41FC-9208-2A3462F6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729F03-CF81-4095-A215-5DCBB48E86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47" y="92363"/>
            <a:ext cx="3595053" cy="359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0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3C0BB39-09D1-4BB9-96DC-DDDBFC83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075F-B774-48E5-84CC-D453B7D8A202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9DD576-D8A8-4F38-9DC3-279D8EB1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90CA83-6668-43B8-B030-813057E3B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99E597-A757-483F-AB8B-8CFB81A9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5322A67-A079-4C89-B833-2A7DD68867B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516BA61-8C48-4E3A-BB6F-139A99280A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55E524-381D-471E-A072-EC2FF51B090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8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2284-522E-465F-9DE0-D888BA5B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CA9D31-2736-419D-BB8D-9943BE29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205D6B-32EA-44EB-B09F-01EC37B3B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698EED-9952-4EE3-83AE-D7FB6443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CADEC6-35BE-4AE6-A74C-4E39EFE4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64AA1490-CFF3-46EC-BB99-272B1FD7ED17}"/>
              </a:ext>
            </a:extLst>
          </p:cNvPr>
          <p:cNvSpPr/>
          <p:nvPr userDrawn="1"/>
        </p:nvSpPr>
        <p:spPr>
          <a:xfrm rot="3478380">
            <a:off x="8106560" y="-181381"/>
            <a:ext cx="7069410" cy="3122881"/>
          </a:xfrm>
          <a:custGeom>
            <a:avLst/>
            <a:gdLst>
              <a:gd name="connsiteX0" fmla="*/ 0 w 7069410"/>
              <a:gd name="connsiteY0" fmla="*/ 3122881 h 3122881"/>
              <a:gd name="connsiteX1" fmla="*/ 2076992 w 7069410"/>
              <a:gd name="connsiteY1" fmla="*/ 0 h 3122881"/>
              <a:gd name="connsiteX2" fmla="*/ 7069410 w 7069410"/>
              <a:gd name="connsiteY2" fmla="*/ 3122881 h 312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9410" h="3122881">
                <a:moveTo>
                  <a:pt x="0" y="3122881"/>
                </a:moveTo>
                <a:lnTo>
                  <a:pt x="2076992" y="0"/>
                </a:lnTo>
                <a:lnTo>
                  <a:pt x="7069410" y="3122881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DC518DC-A3FE-4A25-9E86-4E8BDEB75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99A7DD0-0049-4659-A215-BA4485A7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D3780A12-7FF5-446C-A153-A0FEEFF0FA67}"/>
              </a:ext>
            </a:extLst>
          </p:cNvPr>
          <p:cNvSpPr/>
          <p:nvPr userDrawn="1"/>
        </p:nvSpPr>
        <p:spPr>
          <a:xfrm rot="3466656">
            <a:off x="8626173" y="-930483"/>
            <a:ext cx="6047823" cy="2530672"/>
          </a:xfrm>
          <a:custGeom>
            <a:avLst/>
            <a:gdLst>
              <a:gd name="connsiteX0" fmla="*/ 0 w 6047823"/>
              <a:gd name="connsiteY0" fmla="*/ 2530672 h 2530672"/>
              <a:gd name="connsiteX1" fmla="*/ 2032667 w 6047823"/>
              <a:gd name="connsiteY1" fmla="*/ 0 h 2530672"/>
              <a:gd name="connsiteX2" fmla="*/ 6047823 w 6047823"/>
              <a:gd name="connsiteY2" fmla="*/ 2530672 h 253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7823" h="2530672">
                <a:moveTo>
                  <a:pt x="0" y="2530672"/>
                </a:moveTo>
                <a:lnTo>
                  <a:pt x="2032667" y="0"/>
                </a:lnTo>
                <a:lnTo>
                  <a:pt x="6047823" y="2530672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312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1776-6113-4782-BBC7-DBCF75F1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B88BF-C285-401D-8287-4E8CC4A82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D20151-9883-40AB-879B-FFB28EFB9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D758E2-330A-4A9B-BCB9-C862D7EA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BF41B-80F9-432F-ABF0-1CD8880605F8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38BF58-1A30-49CC-A096-DAC31D4F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3107EC-73AF-4940-B351-6D60859675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4B29513-E0E9-4FA4-AD06-4A226790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B541CA22-57AC-4045-9107-CFBB36A4DBE8}"/>
              </a:ext>
            </a:extLst>
          </p:cNvPr>
          <p:cNvSpPr/>
          <p:nvPr userDrawn="1"/>
        </p:nvSpPr>
        <p:spPr>
          <a:xfrm rot="18257555">
            <a:off x="-6085514" y="239480"/>
            <a:ext cx="11541020" cy="5124616"/>
          </a:xfrm>
          <a:custGeom>
            <a:avLst/>
            <a:gdLst>
              <a:gd name="connsiteX0" fmla="*/ 388878 w 11541020"/>
              <a:gd name="connsiteY0" fmla="*/ 4633352 h 5124616"/>
              <a:gd name="connsiteX1" fmla="*/ 723903 w 11541020"/>
              <a:gd name="connsiteY1" fmla="*/ 5124616 h 5124616"/>
              <a:gd name="connsiteX2" fmla="*/ 0 w 11541020"/>
              <a:gd name="connsiteY2" fmla="*/ 5124616 h 5124616"/>
              <a:gd name="connsiteX3" fmla="*/ 11541020 w 11541020"/>
              <a:gd name="connsiteY3" fmla="*/ 5124616 h 5124616"/>
              <a:gd name="connsiteX4" fmla="*/ 2366920 w 11541020"/>
              <a:gd name="connsiteY4" fmla="*/ 5124616 h 5124616"/>
              <a:gd name="connsiteX5" fmla="*/ 8245339 w 11541020"/>
              <a:gd name="connsiteY5" fmla="*/ 1115745 h 5124616"/>
              <a:gd name="connsiteX6" fmla="*/ 7484441 w 11541020"/>
              <a:gd name="connsiteY6" fmla="*/ 0 h 512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1020" h="5124616">
                <a:moveTo>
                  <a:pt x="388878" y="4633352"/>
                </a:moveTo>
                <a:lnTo>
                  <a:pt x="723903" y="5124616"/>
                </a:lnTo>
                <a:lnTo>
                  <a:pt x="0" y="5124616"/>
                </a:lnTo>
                <a:close/>
                <a:moveTo>
                  <a:pt x="11541020" y="5124616"/>
                </a:moveTo>
                <a:lnTo>
                  <a:pt x="2366920" y="5124616"/>
                </a:lnTo>
                <a:lnTo>
                  <a:pt x="8245339" y="1115745"/>
                </a:lnTo>
                <a:lnTo>
                  <a:pt x="7484441" y="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A367106A-01B6-48A1-80C9-FD1996152330}"/>
              </a:ext>
            </a:extLst>
          </p:cNvPr>
          <p:cNvSpPr/>
          <p:nvPr userDrawn="1"/>
        </p:nvSpPr>
        <p:spPr>
          <a:xfrm rot="18171904">
            <a:off x="-2958113" y="-55383"/>
            <a:ext cx="6429979" cy="2792481"/>
          </a:xfrm>
          <a:custGeom>
            <a:avLst/>
            <a:gdLst>
              <a:gd name="connsiteX0" fmla="*/ 6429979 w 6429979"/>
              <a:gd name="connsiteY0" fmla="*/ 2792481 h 2792481"/>
              <a:gd name="connsiteX1" fmla="*/ 0 w 6429979"/>
              <a:gd name="connsiteY1" fmla="*/ 2792481 h 2792481"/>
              <a:gd name="connsiteX2" fmla="*/ 4322294 w 6429979"/>
              <a:gd name="connsiteY2" fmla="*/ 0 h 279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979" h="2792481">
                <a:moveTo>
                  <a:pt x="6429979" y="2792481"/>
                </a:moveTo>
                <a:lnTo>
                  <a:pt x="0" y="2792481"/>
                </a:lnTo>
                <a:lnTo>
                  <a:pt x="4322294" y="0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19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98814-12AA-4EEE-94EC-509947C7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F3E8CF-98EF-44A4-816D-92EF3448E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E2B94-8306-4F0A-A9B5-6D34EFF8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9A6B-DCD4-467C-ADB7-AFBE223CF175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E4669-C854-4233-9F20-27ADF17A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BE3AFB-48A7-4EF5-BA62-120E5EB1DE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B714126-23C7-4784-9D43-F35A5ACA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313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E1AE4E-FBE6-4249-A438-47F7ACA67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F32670-A7CB-4F68-ACA1-96C8F193C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932F38-B64E-4559-A0EB-BEA52A96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8ADE-19B6-4E92-93A0-E763A14B48E5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CD269-B0BB-4764-8F8D-7D8BDC1B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E0DDA4-3F43-460A-9167-7BDCA66BB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8F8790B-8520-4228-9710-7FDBF5F9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81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17741-59D7-4F80-9ACF-385D235D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1EAEE-032B-4244-B4FD-9C6708283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B3D25B-7C9B-4A2C-943D-55A39954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7.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76A3D-5509-4309-9175-446DB4CF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306632E-5393-4872-B34D-C387301E7E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E365B6A-6E9D-4C47-8BF9-3DE87F3A53CE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B48BB41-F715-4013-8AD8-2CB005E6E2D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201078D-9D43-4104-AB4F-01D7F01C8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7365B56-D96F-4640-ACAF-89E075C4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48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91358-A520-4EAA-9773-23922853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68F93C-2EBA-48D3-A639-0D38EB896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463F38-096D-42DC-B031-69F959DC4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710682-14C4-4307-9DC4-41320F664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01A7A8-1E2D-4812-9CB7-54EF1C1EB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8DDC7A-13A6-4B80-BE57-E1E0A8766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A632-E71F-4C24-AF3F-F69EC1E9ABC2}" type="datetime1">
              <a:rPr lang="de-DE" smtClean="0"/>
              <a:t>28.04.2021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61E88F-F67A-4DA2-A983-DE5A3643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74E322-5E8C-434D-8F8E-6D4FBD4F9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91BFFB9F-BF52-4572-986A-1D53A6A7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261B726-4CAE-47B4-A36C-852D72C976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D392EE3-9B20-44FD-ACA8-0D7D5C63682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955A5F6-75BF-4AE5-B400-FA76184BFBC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15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C2CFC-5E7F-478D-9C76-C736C6E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332F6-A70C-4142-9283-69909266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0AC08BB8-1E00-4968-9BBB-D9A094CAC22A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31CE80E2-3B97-426A-82EE-0B909A76029E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4457263-0E62-4FAF-B156-45182A41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4DB35795-2F3A-42B9-A409-A6CB376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4951ABD-2BF2-4E63-86DC-D5E1743E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165B5E2-0F7B-4133-9B3B-824F5EFF7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61" y="1825625"/>
            <a:ext cx="10540678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7439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E56A008-342C-406C-8193-D8E9658DB687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440CE736-957E-4DFA-982E-A95D710BA4C1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B47214-E45F-4792-A297-3BCFFF73B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Gruppe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4A944-0C2C-4B18-9F91-4F2C3B586D4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Gruppenmitglieder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C2CFC-5E7F-478D-9C76-C736C6E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332F6-A70C-4142-9283-69909266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4457263-0E62-4FAF-B156-45182A41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4DB35795-2F3A-42B9-A409-A6CB376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1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63389-62CF-4BE4-BA91-B2DC366B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6C4B6E-D44A-4A91-BD61-C8077AD7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11F5D6-874E-494C-8D9B-9250C60D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F48D2B-A4A2-4066-BE13-3CDBE8AC224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512506" y="599769"/>
            <a:ext cx="2179074" cy="6803921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231BCD-30B1-41D8-A8EC-F483E927CCE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42450" y="-268359"/>
            <a:ext cx="1956618" cy="7983793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6099240-4672-4570-92F3-6A855DA9A56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44048" y="-198784"/>
            <a:ext cx="904568" cy="7435327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8BAA2023-FA47-40FA-B39E-CD41F8BA9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819A0E5B-436E-44B3-BC89-64D486C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153F381-738A-4588-8A13-AB4874ABF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8432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63389-62CF-4BE4-BA91-B2DC366B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36E06-9D48-4053-A6C7-4C03831FB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10CCE3-E79E-4683-95B9-2F1CFE765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6C4B6E-D44A-4A91-BD61-C8077AD7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11F5D6-874E-494C-8D9B-9250C60D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F48D2B-A4A2-4066-BE13-3CDBE8AC224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512506" y="599769"/>
            <a:ext cx="2179074" cy="6803921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231BCD-30B1-41D8-A8EC-F483E927CCE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42450" y="-268359"/>
            <a:ext cx="1956618" cy="7983793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6099240-4672-4570-92F3-6A855DA9A56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44048" y="-198784"/>
            <a:ext cx="904568" cy="7435327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8BAA2023-FA47-40FA-B39E-CD41F8BA9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819A0E5B-436E-44B3-BC89-64D486C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17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m 8">
            <a:extLst>
              <a:ext uri="{FF2B5EF4-FFF2-40B4-BE49-F238E27FC236}">
                <a16:creationId xmlns:a16="http://schemas.microsoft.com/office/drawing/2014/main" id="{9E253A7D-28F8-486A-8760-E2BA77D954EE}"/>
              </a:ext>
            </a:extLst>
          </p:cNvPr>
          <p:cNvSpPr/>
          <p:nvPr userDrawn="1"/>
        </p:nvSpPr>
        <p:spPr>
          <a:xfrm>
            <a:off x="924529" y="0"/>
            <a:ext cx="8889357" cy="6857738"/>
          </a:xfrm>
          <a:prstGeom prst="parallelogram">
            <a:avLst/>
          </a:prstGeom>
          <a:solidFill>
            <a:srgbClr val="545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BB7DD3-1F52-4E03-8AF7-DF44E7D6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0639037D-1AD3-4E7F-A1CD-93C54FB27789}"/>
              </a:ext>
            </a:extLst>
          </p:cNvPr>
          <p:cNvSpPr/>
          <p:nvPr userDrawn="1"/>
        </p:nvSpPr>
        <p:spPr>
          <a:xfrm>
            <a:off x="0" y="0"/>
            <a:ext cx="4305059" cy="6857738"/>
          </a:xfrm>
          <a:custGeom>
            <a:avLst/>
            <a:gdLst>
              <a:gd name="connsiteX0" fmla="*/ 0 w 4305059"/>
              <a:gd name="connsiteY0" fmla="*/ 0 h 6857738"/>
              <a:gd name="connsiteX1" fmla="*/ 4305059 w 4305059"/>
              <a:gd name="connsiteY1" fmla="*/ 0 h 6857738"/>
              <a:gd name="connsiteX2" fmla="*/ 2590625 w 4305059"/>
              <a:gd name="connsiteY2" fmla="*/ 6857738 h 6857738"/>
              <a:gd name="connsiteX3" fmla="*/ 0 w 4305059"/>
              <a:gd name="connsiteY3" fmla="*/ 6857738 h 685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059" h="6857738">
                <a:moveTo>
                  <a:pt x="0" y="0"/>
                </a:moveTo>
                <a:lnTo>
                  <a:pt x="4305059" y="0"/>
                </a:lnTo>
                <a:lnTo>
                  <a:pt x="2590625" y="6857738"/>
                </a:lnTo>
                <a:lnTo>
                  <a:pt x="0" y="6857738"/>
                </a:lnTo>
                <a:close/>
              </a:path>
            </a:pathLst>
          </a:custGeom>
          <a:solidFill>
            <a:srgbClr val="7A7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E0B6EF-B44A-4BC6-959F-9C9B8A06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9CC6265-94D9-4AEF-909B-A954FB12F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B16C44-4811-4A7D-A56D-5D055F98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85EE10-46A6-4CE1-83A2-094A9E48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F27729E-DB82-49CC-9892-3A8B8C058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3" name="Foliennummernplatzhalter 5">
            <a:extLst>
              <a:ext uri="{FF2B5EF4-FFF2-40B4-BE49-F238E27FC236}">
                <a16:creationId xmlns:a16="http://schemas.microsoft.com/office/drawing/2014/main" id="{717AB925-2353-425D-93E3-2D0130CD03D4}"/>
              </a:ext>
            </a:extLst>
          </p:cNvPr>
          <p:cNvSpPr txBox="1">
            <a:spLocks/>
          </p:cNvSpPr>
          <p:nvPr userDrawn="1"/>
        </p:nvSpPr>
        <p:spPr>
          <a:xfrm>
            <a:off x="11373505" y="6102660"/>
            <a:ext cx="510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76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CDD95A9-6409-4E85-B9EC-EABE8EE968C1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28FE9307-1830-4297-A639-EB1C18DC8678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BF4F16-630A-4E49-ABE0-B8B8E9C9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B8172C-78CC-4140-99B2-494E015C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2581F1-973E-403A-9119-40AA740D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748C1C-3473-451D-97FA-7FC51AC94E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21D5D8A-AE63-4CC1-BD2A-9131FD41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57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35FB22-397D-49C3-A531-E3069F5D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F78C2-67E3-454E-9211-106A4F218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FB5D8C-5BDB-46E7-8AA0-6730A9D11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4F0E02-8976-4115-876F-11A4B4B01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99D211-F8D0-4718-BD6E-2CBB64570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E4CB9F-243C-4156-9AA2-01A91AA1657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373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61" r:id="rId5"/>
    <p:sldLayoutId id="2147483652" r:id="rId6"/>
    <p:sldLayoutId id="2147483660" r:id="rId7"/>
    <p:sldLayoutId id="214748366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joinchat/XPod70uJjEA4N2Ni" TargetMode="External"/><Relationship Id="rId3" Type="http://schemas.openxmlformats.org/officeDocument/2006/relationships/hyperlink" Target="https://simulation.moonstonks.space/" TargetMode="External"/><Relationship Id="rId7" Type="http://schemas.openxmlformats.org/officeDocument/2006/relationships/image" Target="../media/image28.svg"/><Relationship Id="rId2" Type="http://schemas.openxmlformats.org/officeDocument/2006/relationships/hyperlink" Target="https://github.com/Stonks2Moon/Simul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github.com/Stonks2Moon/Simulation/tree/main/docs" TargetMode="External"/><Relationship Id="rId4" Type="http://schemas.openxmlformats.org/officeDocument/2006/relationships/hyperlink" Target="https://simulation.moonstonks.space/doc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imulation.moonstonks.spac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A7D07-FBA4-4F86-82D7-BBBF906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	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8E20CE-F7DA-4A20-AF08-35569D7B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731A9E-8FE0-49ED-82F2-FDE1D23B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ACDB10-CF96-4861-A07E-5CDFFC31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9E6A200-48F7-4ACA-A0CF-133C13385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4562475"/>
            <a:ext cx="549669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57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F683A-D4D6-430A-84D8-066E8BA0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Szenarien Implementierung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23DEA7-3705-4E0D-AF03-C05141BD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Szenarios definieren Markt-Deltas</a:t>
            </a:r>
          </a:p>
          <a:p>
            <a:pPr marL="457200" lvl="1" indent="0">
              <a:buNone/>
            </a:pPr>
            <a:r>
              <a:rPr lang="de-DE"/>
              <a:t>=&gt; Unabhängig von tatsächlichen Aktienpreisen</a:t>
            </a:r>
          </a:p>
          <a:p>
            <a:pPr marL="457200" lvl="1" indent="0">
              <a:buNone/>
            </a:pPr>
            <a:r>
              <a:rPr lang="de-DE"/>
              <a:t>=&gt; Auch für andere Aktien anwendbar</a:t>
            </a:r>
          </a:p>
          <a:p>
            <a:r>
              <a:rPr lang="de-DE"/>
              <a:t>Umsetzung der Szenarien erfolgt typischerweise nach dem Schema: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/>
              <a:t>Erstellung einer Limit-Buy-Order und einer Limit-Sell-Order</a:t>
            </a:r>
          </a:p>
          <a:p>
            <a:pPr marL="914400" lvl="2" indent="0">
              <a:buNone/>
            </a:pPr>
            <a:r>
              <a:rPr lang="de-DE"/>
              <a:t>=&gt; Durch gleichen Preis gematcht und neuer Aktienpreis wird gebildet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/>
              <a:t>Weitere Orders zum „Schutz“ gegen unerwartete Börsenaktivität </a:t>
            </a:r>
          </a:p>
          <a:p>
            <a:pPr marL="457200" lvl="1" indent="0">
              <a:buNone/>
            </a:pPr>
            <a:endParaRPr lang="de-DE"/>
          </a:p>
          <a:p>
            <a:r>
              <a:rPr lang="de-DE"/>
              <a:t>Zusätzliche Verhalten, die Tagesaktivität simulieren</a:t>
            </a:r>
          </a:p>
          <a:p>
            <a:r>
              <a:rPr lang="de-DE">
                <a:latin typeface="Arial"/>
                <a:cs typeface="Arial"/>
              </a:rPr>
              <a:t>Andere Verhaltensweisen können durch interne Schnittstellen leicht implementiert werden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8A5C61-5E45-40FF-B376-AAE05AEE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BBE-58BE-4765-BD9A-99EC6BC8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E7C425-A6B3-4880-A8B3-0782C342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02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C4E0E-0FA5-49E1-9C5A-ECBCF141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Video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D52BC4-E409-4505-BE2C-5B5C09777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001D9-577C-43DF-875D-0CED57D46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255C95-FEDE-402D-90EE-16800493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9" name="Testrender">
            <a:hlinkClick r:id="" action="ppaction://media"/>
            <a:extLst>
              <a:ext uri="{FF2B5EF4-FFF2-40B4-BE49-F238E27FC236}">
                <a16:creationId xmlns:a16="http://schemas.microsoft.com/office/drawing/2014/main" id="{1052085F-CC8B-400C-B978-84A292393F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6184" y="1367631"/>
            <a:ext cx="8224716" cy="4626298"/>
          </a:xfrm>
        </p:spPr>
      </p:pic>
    </p:spTree>
    <p:extLst>
      <p:ext uri="{BB962C8B-B14F-4D97-AF65-F5344CB8AC3E}">
        <p14:creationId xmlns:p14="http://schemas.microsoft.com/office/powerpoint/2010/main" val="385802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5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C760F-B857-4DE6-A699-5F243790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Nice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– Anforderung: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016E8C-8AFC-430C-9782-321D8675E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Reaktion auf Marktgeschehen:</a:t>
            </a:r>
          </a:p>
          <a:p>
            <a:endParaRPr lang="de-DE"/>
          </a:p>
          <a:p>
            <a:pPr lvl="1"/>
            <a:r>
              <a:rPr lang="de-DE">
                <a:latin typeface="Arial"/>
                <a:cs typeface="Arial"/>
              </a:rPr>
              <a:t>Betrachtung relativer Kursentwicklungen (prozentuale Betrachtung von Szenarien)</a:t>
            </a:r>
          </a:p>
          <a:p>
            <a:pPr lvl="1"/>
            <a:endParaRPr lang="de-DE"/>
          </a:p>
          <a:p>
            <a:pPr lvl="1"/>
            <a:r>
              <a:rPr lang="de-DE">
                <a:latin typeface="Arial"/>
                <a:cs typeface="Arial"/>
              </a:rPr>
              <a:t>Dynamische Ordererstellung mit Einbezug des aktuellen Kurswerts</a:t>
            </a:r>
          </a:p>
          <a:p>
            <a:pPr lvl="1"/>
            <a:endParaRPr lang="de-DE"/>
          </a:p>
          <a:p>
            <a:pPr lvl="1"/>
            <a:r>
              <a:rPr lang="de-DE">
                <a:latin typeface="Arial"/>
                <a:cs typeface="Arial"/>
              </a:rPr>
              <a:t>Möglichkeit der Konfiguration von Parametern, um Marktgeschehen zu beeinflussen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354B19-B3FC-4F27-BE00-FF97564BE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6271B-F969-4154-A612-DAB4908F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F6EE5-AF3C-4195-B308-B3930688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64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2B99D-C3DC-46A3-9439-1121B30A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Reflektion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ABB7EB-3210-409A-80D9-5C3B264A7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29B1BA-F0DF-4AA0-A02B-456359E4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BFBC3B-797A-49DF-BFBD-ECBAA9B5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10" name="Grafik 9" descr="Callcenter mit einfarbiger Füllung">
            <a:extLst>
              <a:ext uri="{FF2B5EF4-FFF2-40B4-BE49-F238E27FC236}">
                <a16:creationId xmlns:a16="http://schemas.microsoft.com/office/drawing/2014/main" id="{3B789350-6D48-4D5D-82EF-6B2478C65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4161660"/>
            <a:ext cx="914400" cy="914400"/>
          </a:xfrm>
          <a:prstGeom prst="rect">
            <a:avLst/>
          </a:prstGeom>
        </p:spPr>
      </p:pic>
      <p:pic>
        <p:nvPicPr>
          <p:cNvPr id="12" name="Grafik 11" descr="Kundenbewertung mit einfarbiger Füllung">
            <a:extLst>
              <a:ext uri="{FF2B5EF4-FFF2-40B4-BE49-F238E27FC236}">
                <a16:creationId xmlns:a16="http://schemas.microsoft.com/office/drawing/2014/main" id="{91E3211F-C24C-44CD-BFE5-0728D4EE6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2800" y="1993035"/>
            <a:ext cx="914400" cy="914400"/>
          </a:xfrm>
          <a:prstGeom prst="rect">
            <a:avLst/>
          </a:prstGeom>
        </p:spPr>
      </p:pic>
      <p:pic>
        <p:nvPicPr>
          <p:cNvPr id="14" name="Grafik 13" descr="Klemmbrett gemischt mit einfarbiger Füllung">
            <a:extLst>
              <a:ext uri="{FF2B5EF4-FFF2-40B4-BE49-F238E27FC236}">
                <a16:creationId xmlns:a16="http://schemas.microsoft.com/office/drawing/2014/main" id="{FD405F4B-6568-4F3B-A95F-BA9A9753D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8800" y="1996736"/>
            <a:ext cx="914400" cy="914400"/>
          </a:xfrm>
          <a:prstGeom prst="rect">
            <a:avLst/>
          </a:prstGeom>
        </p:spPr>
      </p:pic>
      <p:pic>
        <p:nvPicPr>
          <p:cNvPr id="16" name="Grafik 15" descr="Gruppenbrainstorming mit einfarbiger Füllung">
            <a:extLst>
              <a:ext uri="{FF2B5EF4-FFF2-40B4-BE49-F238E27FC236}">
                <a16:creationId xmlns:a16="http://schemas.microsoft.com/office/drawing/2014/main" id="{FD938814-30EA-4841-938C-24AD40A9F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31300" y="4161660"/>
            <a:ext cx="914400" cy="914400"/>
          </a:xfrm>
          <a:prstGeom prst="rect">
            <a:avLst/>
          </a:prstGeom>
        </p:spPr>
      </p:pic>
      <p:pic>
        <p:nvPicPr>
          <p:cNvPr id="18" name="Grafik 17" descr="Pfeil Kreis mit einfarbiger Füllung">
            <a:extLst>
              <a:ext uri="{FF2B5EF4-FFF2-40B4-BE49-F238E27FC236}">
                <a16:creationId xmlns:a16="http://schemas.microsoft.com/office/drawing/2014/main" id="{F060E259-F5C8-4ACC-B943-7A03B35E8A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5400" y="2042089"/>
            <a:ext cx="914400" cy="9144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548BB440-A6DA-4D7C-B1C2-D3EC8DC483B2}"/>
              </a:ext>
            </a:extLst>
          </p:cNvPr>
          <p:cNvSpPr/>
          <p:nvPr/>
        </p:nvSpPr>
        <p:spPr>
          <a:xfrm>
            <a:off x="1309800" y="1749289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889F177-E7A6-41E4-A651-A68CC41F1BB0}"/>
              </a:ext>
            </a:extLst>
          </p:cNvPr>
          <p:cNvSpPr txBox="1"/>
          <p:nvPr/>
        </p:nvSpPr>
        <p:spPr>
          <a:xfrm>
            <a:off x="1602600" y="2911136"/>
            <a:ext cx="136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POC &amp; MVP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2F295C1-7E32-4A9E-B04A-F8F3B00DE0FF}"/>
              </a:ext>
            </a:extLst>
          </p:cNvPr>
          <p:cNvSpPr/>
          <p:nvPr/>
        </p:nvSpPr>
        <p:spPr>
          <a:xfrm>
            <a:off x="3109800" y="3916724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000BBBD-892C-4009-B690-86BA2FA1500F}"/>
              </a:ext>
            </a:extLst>
          </p:cNvPr>
          <p:cNvSpPr txBox="1"/>
          <p:nvPr/>
        </p:nvSpPr>
        <p:spPr>
          <a:xfrm>
            <a:off x="3301060" y="5076060"/>
            <a:ext cx="141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Arbeitsweise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81D085F-7F29-4C99-B9DA-B9F71F0F4BB0}"/>
              </a:ext>
            </a:extLst>
          </p:cNvPr>
          <p:cNvSpPr/>
          <p:nvPr/>
        </p:nvSpPr>
        <p:spPr>
          <a:xfrm>
            <a:off x="4896000" y="1749289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56DB802-6D5B-4552-A5A5-9AAAC28131D5}"/>
              </a:ext>
            </a:extLst>
          </p:cNvPr>
          <p:cNvSpPr txBox="1"/>
          <p:nvPr/>
        </p:nvSpPr>
        <p:spPr>
          <a:xfrm>
            <a:off x="5188800" y="2911136"/>
            <a:ext cx="136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Klare Tasks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2446CD2-48B6-4B3A-B96B-6FF8EBB8AAA6}"/>
              </a:ext>
            </a:extLst>
          </p:cNvPr>
          <p:cNvSpPr/>
          <p:nvPr/>
        </p:nvSpPr>
        <p:spPr>
          <a:xfrm>
            <a:off x="6720000" y="3916724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526EC09-E93C-4E36-848B-C4AC02BDAA16}"/>
              </a:ext>
            </a:extLst>
          </p:cNvPr>
          <p:cNvSpPr txBox="1"/>
          <p:nvPr/>
        </p:nvSpPr>
        <p:spPr>
          <a:xfrm>
            <a:off x="6791400" y="5027060"/>
            <a:ext cx="16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Kommunikation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40E9AC19-5437-4904-9E46-3566AD415DA9}"/>
              </a:ext>
            </a:extLst>
          </p:cNvPr>
          <p:cNvSpPr/>
          <p:nvPr/>
        </p:nvSpPr>
        <p:spPr>
          <a:xfrm>
            <a:off x="8520000" y="1749289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F64160B-1194-4F35-8742-FEBF753748D6}"/>
              </a:ext>
            </a:extLst>
          </p:cNvPr>
          <p:cNvSpPr txBox="1"/>
          <p:nvPr/>
        </p:nvSpPr>
        <p:spPr>
          <a:xfrm>
            <a:off x="8955600" y="2906487"/>
            <a:ext cx="136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5178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57F31-7BC7-4ED5-800E-7A587A39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Aufgabenverteilung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18943C-C849-4269-A2CC-AD6C1ED4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5FC1A8-775B-4CB6-AC51-BE9BE32A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86C31D-8563-45B1-8E7F-D79928FC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14</a:t>
            </a:fld>
            <a:endParaRPr lang="de-DE"/>
          </a:p>
        </p:txBody>
      </p:sp>
      <p:graphicFrame>
        <p:nvGraphicFramePr>
          <p:cNvPr id="9" name="Tabelle 6">
            <a:extLst>
              <a:ext uri="{FF2B5EF4-FFF2-40B4-BE49-F238E27FC236}">
                <a16:creationId xmlns:a16="http://schemas.microsoft.com/office/drawing/2014/main" id="{F43B8D28-0EBD-47F4-B4E5-36D94338C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877912"/>
              </p:ext>
            </p:extLst>
          </p:nvPr>
        </p:nvGraphicFramePr>
        <p:xfrm>
          <a:off x="3319477" y="1690688"/>
          <a:ext cx="5553045" cy="259588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081712">
                  <a:extLst>
                    <a:ext uri="{9D8B030D-6E8A-4147-A177-3AD203B41FA5}">
                      <a16:colId xmlns:a16="http://schemas.microsoft.com/office/drawing/2014/main" val="1891080758"/>
                    </a:ext>
                  </a:extLst>
                </a:gridCol>
                <a:gridCol w="520118">
                  <a:extLst>
                    <a:ext uri="{9D8B030D-6E8A-4147-A177-3AD203B41FA5}">
                      <a16:colId xmlns:a16="http://schemas.microsoft.com/office/drawing/2014/main" val="1695291552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502256882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2012579115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3493569779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2161135543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2445168607"/>
                    </a:ext>
                  </a:extLst>
                </a:gridCol>
                <a:gridCol w="813733">
                  <a:extLst>
                    <a:ext uri="{9D8B030D-6E8A-4147-A177-3AD203B41FA5}">
                      <a16:colId xmlns:a16="http://schemas.microsoft.com/office/drawing/2014/main" val="297631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Fach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CI / 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71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4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8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Matthias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8134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EE41BE4A-C621-4033-B7ED-DE69EE96FC7F}"/>
              </a:ext>
            </a:extLst>
          </p:cNvPr>
          <p:cNvSpPr txBox="1"/>
          <p:nvPr/>
        </p:nvSpPr>
        <p:spPr>
          <a:xfrm>
            <a:off x="3319476" y="4566090"/>
            <a:ext cx="5553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Weitere wichtige Aufgaben: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Performance Börse: Matthias, Aaron, Michi, Jan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Diskussionen über fachliche Probleme: Michi, Patrick, Jan</a:t>
            </a:r>
          </a:p>
        </p:txBody>
      </p:sp>
    </p:spTree>
    <p:extLst>
      <p:ext uri="{BB962C8B-B14F-4D97-AF65-F5344CB8AC3E}">
        <p14:creationId xmlns:p14="http://schemas.microsoft.com/office/powerpoint/2010/main" val="259675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2B99D-C3DC-46A3-9439-1121B30A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Arbeitsweise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ABB7EB-3210-409A-80D9-5C3B264A7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29B1BA-F0DF-4AA0-A02B-456359E4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BFBC3B-797A-49DF-BFBD-ECBAA9B5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14" name="Inhaltsplatzhalter 3">
            <a:extLst>
              <a:ext uri="{FF2B5EF4-FFF2-40B4-BE49-F238E27FC236}">
                <a16:creationId xmlns:a16="http://schemas.microsoft.com/office/drawing/2014/main" id="{567B4EAF-D1BC-4A1F-8594-5E3FE61DE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5404" y="1692145"/>
            <a:ext cx="2273158" cy="227315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35E597-9708-4833-905D-4238336284CF}"/>
              </a:ext>
            </a:extLst>
          </p:cNvPr>
          <p:cNvSpPr txBox="1"/>
          <p:nvPr/>
        </p:nvSpPr>
        <p:spPr>
          <a:xfrm>
            <a:off x="4293920" y="3964208"/>
            <a:ext cx="3255366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700"/>
              <a:t>https://github.com/Stonks2Moon/Simulation/projects/1</a:t>
            </a:r>
            <a:endParaRPr lang="de-DE" sz="900"/>
          </a:p>
        </p:txBody>
      </p:sp>
      <p:pic>
        <p:nvPicPr>
          <p:cNvPr id="16" name="Picture 2" descr="Let's make better software: Pair Programming">
            <a:extLst>
              <a:ext uri="{FF2B5EF4-FFF2-40B4-BE49-F238E27FC236}">
                <a16:creationId xmlns:a16="http://schemas.microsoft.com/office/drawing/2014/main" id="{6AC19C4D-2AAD-4186-9257-8A0B71C9F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836" y="4891516"/>
            <a:ext cx="137014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C743F6A4-20A8-4824-A6CB-C324C37B8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4152" y="4891516"/>
            <a:ext cx="137123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AD7AA7F6-0772-4772-A282-2C4E7DD1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619" y="489151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03008FA-37B7-4DF6-87FA-4E12C3A441F7}"/>
              </a:ext>
            </a:extLst>
          </p:cNvPr>
          <p:cNvSpPr txBox="1"/>
          <p:nvPr/>
        </p:nvSpPr>
        <p:spPr>
          <a:xfrm>
            <a:off x="6170254" y="5962643"/>
            <a:ext cx="137903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700"/>
              <a:t>https://stonks2moon.github.io/Simulation/coverage/</a:t>
            </a:r>
          </a:p>
        </p:txBody>
      </p:sp>
      <p:pic>
        <p:nvPicPr>
          <p:cNvPr id="21" name="Picture 6" descr="Guide to Agile Methodology – Scrum Team Roles, Agile Ceremonies, FAQ">
            <a:extLst>
              <a:ext uri="{FF2B5EF4-FFF2-40B4-BE49-F238E27FC236}">
                <a16:creationId xmlns:a16="http://schemas.microsoft.com/office/drawing/2014/main" id="{0C84BC2C-3813-4D6D-801E-32C220DE0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841" y="4989616"/>
            <a:ext cx="133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ultiplikationszeichen 19">
            <a:extLst>
              <a:ext uri="{FF2B5EF4-FFF2-40B4-BE49-F238E27FC236}">
                <a16:creationId xmlns:a16="http://schemas.microsoft.com/office/drawing/2014/main" id="{4DA55D1C-ACDF-4660-86D3-E6C6CFBDFDAF}"/>
              </a:ext>
            </a:extLst>
          </p:cNvPr>
          <p:cNvSpPr/>
          <p:nvPr/>
        </p:nvSpPr>
        <p:spPr>
          <a:xfrm>
            <a:off x="7821784" y="4702883"/>
            <a:ext cx="1963503" cy="1653467"/>
          </a:xfrm>
          <a:prstGeom prst="mathMultiply">
            <a:avLst>
              <a:gd name="adj1" fmla="val 4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53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12FDC-CBFF-4343-8A82-320C2ADB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Arbeitsweise</a:t>
            </a:r>
            <a:endParaRPr lang="de-DE">
              <a:solidFill>
                <a:srgbClr val="FF00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F88486-88D6-4C5E-AD82-1F3C790C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11CC6-13A3-4CF7-997B-4F6F0E2B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4550F1-D5D2-4071-B29E-FFB42A7A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1BB28EA-0522-4EC9-B64D-D8B93BCA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2" y="1481137"/>
            <a:ext cx="95440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0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57F31-7BC7-4ED5-800E-7A587A39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Zeitplan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18943C-C849-4269-A2CC-AD6C1ED4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5FC1A8-775B-4CB6-AC51-BE9BE32A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86C31D-8563-45B1-8E7F-D79928FC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17</a:t>
            </a:fld>
            <a:endParaRPr lang="de-DE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1A04BCB-EE28-4BCF-9468-FC817DD3E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750167"/>
              </p:ext>
            </p:extLst>
          </p:nvPr>
        </p:nvGraphicFramePr>
        <p:xfrm>
          <a:off x="285457" y="1552571"/>
          <a:ext cx="7191996" cy="4732651"/>
        </p:xfrm>
        <a:graphic>
          <a:graphicData uri="http://schemas.openxmlformats.org/drawingml/2006/table">
            <a:tbl>
              <a:tblPr/>
              <a:tblGrid>
                <a:gridCol w="3922908">
                  <a:extLst>
                    <a:ext uri="{9D8B030D-6E8A-4147-A177-3AD203B41FA5}">
                      <a16:colId xmlns:a16="http://schemas.microsoft.com/office/drawing/2014/main" val="1907711473"/>
                    </a:ext>
                  </a:extLst>
                </a:gridCol>
                <a:gridCol w="1089696">
                  <a:extLst>
                    <a:ext uri="{9D8B030D-6E8A-4147-A177-3AD203B41FA5}">
                      <a16:colId xmlns:a16="http://schemas.microsoft.com/office/drawing/2014/main" val="1260694867"/>
                    </a:ext>
                  </a:extLst>
                </a:gridCol>
                <a:gridCol w="1089696">
                  <a:extLst>
                    <a:ext uri="{9D8B030D-6E8A-4147-A177-3AD203B41FA5}">
                      <a16:colId xmlns:a16="http://schemas.microsoft.com/office/drawing/2014/main" val="3776666912"/>
                    </a:ext>
                  </a:extLst>
                </a:gridCol>
                <a:gridCol w="1089696">
                  <a:extLst>
                    <a:ext uri="{9D8B030D-6E8A-4147-A177-3AD203B41FA5}">
                      <a16:colId xmlns:a16="http://schemas.microsoft.com/office/drawing/2014/main" val="1406546910"/>
                    </a:ext>
                  </a:extLst>
                </a:gridCol>
              </a:tblGrid>
              <a:tr h="340478">
                <a:tc>
                  <a:txBody>
                    <a:bodyPr/>
                    <a:lstStyle/>
                    <a:p>
                      <a:pPr marL="91440" algn="ctr" fontAlgn="b"/>
                      <a:r>
                        <a:rPr lang="de-DE" sz="1100" b="1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Aufgabenpakete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Geplant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Ist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84263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Einarbeitung in theoretische Grundlagen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51459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initiale Befüllung der Börse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71530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Szenarien für Börsenverläufe erstellen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669344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Implementieren der Szenarios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434461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Umwandeln von Szenarioverläufen in Trades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88287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Frontend Marktanalyse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688680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Kommunikation von Events und Nachrichten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448196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Schnittstellen definieren, intern &amp; extern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353726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Schnittstellen dokumentieren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284576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Geschäftsprozessanalyse / -modellierung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68466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Börsenintegration &amp; Testing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85892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69599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Doku &amp; Nutzerhandbuch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69355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Vorbereitung  &amp; Durchführung der Zwischenpräsentation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182916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Vorbereitung &amp; Durchführung der Abschlusspräsentation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240848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Aufwände Abstimmung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565501"/>
                  </a:ext>
                </a:extLst>
              </a:tr>
              <a:tr h="238335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Projektmanagement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287343"/>
                  </a:ext>
                </a:extLst>
              </a:tr>
              <a:tr h="340478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DE" sz="1100" b="1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Summe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93919"/>
                  </a:ext>
                </a:extLst>
              </a:tr>
            </a:tbl>
          </a:graphicData>
        </a:graphic>
      </p:graphicFrame>
      <p:sp>
        <p:nvSpPr>
          <p:cNvPr id="7" name="Ellipse 6">
            <a:extLst>
              <a:ext uri="{FF2B5EF4-FFF2-40B4-BE49-F238E27FC236}">
                <a16:creationId xmlns:a16="http://schemas.microsoft.com/office/drawing/2014/main" id="{49FADC52-5ACA-4892-94EA-B834566B86AE}"/>
              </a:ext>
            </a:extLst>
          </p:cNvPr>
          <p:cNvSpPr/>
          <p:nvPr/>
        </p:nvSpPr>
        <p:spPr>
          <a:xfrm>
            <a:off x="7853585" y="442862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156 h innerhalb der Vorlesung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589B6A-9B53-408D-A607-7F1708EB2DB4}"/>
              </a:ext>
            </a:extLst>
          </p:cNvPr>
          <p:cNvSpPr/>
          <p:nvPr/>
        </p:nvSpPr>
        <p:spPr>
          <a:xfrm>
            <a:off x="9061350" y="2512613"/>
            <a:ext cx="1881935" cy="1865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437 h Gesamt-bearbeitung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53AE734-A77B-4271-8177-4445749CEEC0}"/>
              </a:ext>
            </a:extLst>
          </p:cNvPr>
          <p:cNvSpPr/>
          <p:nvPr/>
        </p:nvSpPr>
        <p:spPr>
          <a:xfrm>
            <a:off x="7934653" y="4615138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281 h außerhalb der Vorlesung</a:t>
            </a:r>
          </a:p>
        </p:txBody>
      </p:sp>
    </p:spTree>
    <p:extLst>
      <p:ext uri="{BB962C8B-B14F-4D97-AF65-F5344CB8AC3E}">
        <p14:creationId xmlns:p14="http://schemas.microsoft.com/office/powerpoint/2010/main" val="367436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725DF-EB29-486A-A8A1-3FB3421D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Noch Fragen?	- Hier die wichtigsten Links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D136F-D528-4BBC-B480-0E789C6A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9AC131-DCF0-4F73-9275-83D24EC36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F73D0D-2952-4ACD-B21A-C1D4075D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BCDD8DB-7C44-44E7-BAE8-CE8FFC620464}"/>
              </a:ext>
            </a:extLst>
          </p:cNvPr>
          <p:cNvSpPr/>
          <p:nvPr/>
        </p:nvSpPr>
        <p:spPr>
          <a:xfrm>
            <a:off x="8296803" y="3385013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Repository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393B9F6-33E5-44EA-B929-FF696926CB40}"/>
              </a:ext>
            </a:extLst>
          </p:cNvPr>
          <p:cNvSpPr/>
          <p:nvPr/>
        </p:nvSpPr>
        <p:spPr>
          <a:xfrm>
            <a:off x="6496803" y="1432410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F7D6BFA-F683-442B-BC32-F260A69EBAE8}"/>
              </a:ext>
            </a:extLst>
          </p:cNvPr>
          <p:cNvSpPr/>
          <p:nvPr/>
        </p:nvSpPr>
        <p:spPr>
          <a:xfrm>
            <a:off x="3581400" y="1432410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Server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D0815F2-CBE9-4A8B-99D4-C3AF81830EB6}"/>
              </a:ext>
            </a:extLst>
          </p:cNvPr>
          <p:cNvSpPr/>
          <p:nvPr/>
        </p:nvSpPr>
        <p:spPr>
          <a:xfrm>
            <a:off x="2095197" y="3385013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Doku</a:t>
            </a:r>
            <a:endParaRPr lang="de-DE">
              <a:solidFill>
                <a:schemeClr val="tx1"/>
              </a:solidFill>
            </a:endParaRPr>
          </a:p>
        </p:txBody>
      </p:sp>
      <p:pic>
        <p:nvPicPr>
          <p:cNvPr id="15" name="Grafik 14" descr="Link mit einfarbiger Füllung">
            <a:extLst>
              <a:ext uri="{FF2B5EF4-FFF2-40B4-BE49-F238E27FC236}">
                <a16:creationId xmlns:a16="http://schemas.microsoft.com/office/drawing/2014/main" id="{04B61D5C-2809-440C-A874-229030C47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4845" y="2712931"/>
            <a:ext cx="1614256" cy="161425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97F5C19E-0B19-4C9E-902B-A7858B2EA839}"/>
              </a:ext>
            </a:extLst>
          </p:cNvPr>
          <p:cNvSpPr/>
          <p:nvPr/>
        </p:nvSpPr>
        <p:spPr>
          <a:xfrm>
            <a:off x="5196000" y="4435823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u="sng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 Channel</a:t>
            </a:r>
            <a:endParaRPr lang="de-DE" u="sn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5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EE4B5-FE6A-4CD8-9BA2-1FCC5036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DE"/>
              <a:t>Warum Simulation?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Head with Gears">
            <a:extLst>
              <a:ext uri="{FF2B5EF4-FFF2-40B4-BE49-F238E27FC236}">
                <a16:creationId xmlns:a16="http://schemas.microsoft.com/office/drawing/2014/main" id="{07C8D434-055D-4CDE-B80C-085301A17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1AC950-7A20-4D01-B564-22880CC04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562" y="2279017"/>
            <a:ext cx="6242047" cy="4149491"/>
          </a:xfrm>
        </p:spPr>
        <p:txBody>
          <a:bodyPr anchor="t">
            <a:normAutofit/>
          </a:bodyPr>
          <a:lstStyle/>
          <a:p>
            <a:r>
              <a:rPr lang="de-DE" sz="1800"/>
              <a:t>Ziel: </a:t>
            </a:r>
          </a:p>
          <a:p>
            <a:pPr marL="0" indent="0">
              <a:buNone/>
            </a:pPr>
            <a:r>
              <a:rPr lang="de-DE" sz="1800"/>
              <a:t>	Realistisches Marktverhalten darstellen</a:t>
            </a:r>
          </a:p>
          <a:p>
            <a:r>
              <a:rPr lang="de-DE" sz="1800"/>
              <a:t>Rolle im Projekt: </a:t>
            </a:r>
          </a:p>
          <a:p>
            <a:pPr marL="0" indent="0">
              <a:buNone/>
            </a:pPr>
            <a:r>
              <a:rPr lang="de-DE" sz="1800"/>
              <a:t>	Realistische Situation für Marktteilnehmer 	schaffen</a:t>
            </a:r>
          </a:p>
          <a:p>
            <a:pPr marL="0" indent="0">
              <a:buNone/>
            </a:pPr>
            <a:r>
              <a:rPr lang="de-DE" sz="1800"/>
              <a:t>	Auslastung der Börse / Befüllung des Orderbuchs</a:t>
            </a:r>
          </a:p>
          <a:p>
            <a:r>
              <a:rPr lang="de-DE" sz="1800"/>
              <a:t>Mithilfe von:</a:t>
            </a:r>
          </a:p>
          <a:p>
            <a:pPr marL="0" indent="0">
              <a:buNone/>
            </a:pPr>
            <a:r>
              <a:rPr lang="de-DE" sz="1800"/>
              <a:t>	Umsetzung der Funktionsweise des 	börslichen Wertpapiermarktes /-handels</a:t>
            </a:r>
          </a:p>
          <a:p>
            <a:pPr marL="0" indent="0">
              <a:buNone/>
            </a:pPr>
            <a:r>
              <a:rPr lang="de-DE" sz="1800"/>
              <a:t>	Aufzeigen von unterschiedlichen 	Marktereignissen	</a:t>
            </a:r>
          </a:p>
          <a:p>
            <a:endParaRPr lang="de-DE" sz="18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532CF-0E8E-4237-BFD6-C30D7E85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1" y="6199632"/>
            <a:ext cx="3867496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1">
                    <a:alpha val="80000"/>
                  </a:schemeClr>
                </a:solidFill>
              </a:rPr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60DEEB-751D-46C0-87D7-EC0BB73F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>
                <a:solidFill>
                  <a:schemeClr val="tx1">
                    <a:alpha val="80000"/>
                  </a:schemeClr>
                </a:solidFill>
              </a:rPr>
              <a:t>WWI 18 SEA/C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B105C49A-0BAA-4FBA-B40E-F0BEFE7D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514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C5F81-B173-4BB9-A785-67CEBC1F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Geschäftsprozess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00D6A-2AD9-429E-BC60-DE8A03FC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1939C2-9460-4072-9705-EE6AB00F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5D4249-96B2-42ED-B0FD-1DAF356D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68E05191-1969-469B-81FD-81D8A1C5A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2" y="2361150"/>
            <a:ext cx="10511882" cy="21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82CE3-DA70-4ECD-8EAB-12CC4253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Sequenzdiagramm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62BC6-29BB-4F3F-ABF9-74F70E72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B21FB4-693B-4090-901A-5A1B859F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89014D-B719-4B6B-A02A-E837FAE3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A1AE8F05-EECF-448C-B8C6-B7EC85717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910" y="1419207"/>
            <a:ext cx="6668180" cy="4866015"/>
          </a:xfrm>
        </p:spPr>
      </p:pic>
    </p:spTree>
    <p:extLst>
      <p:ext uri="{BB962C8B-B14F-4D97-AF65-F5344CB8AC3E}">
        <p14:creationId xmlns:p14="http://schemas.microsoft.com/office/powerpoint/2010/main" val="1891215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C5F81-B173-4BB9-A785-67CEBC1F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Geschäftsprozess - Schnittstellen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00D6A-2AD9-429E-BC60-DE8A03FC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1939C2-9460-4072-9705-EE6AB00F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5D4249-96B2-42ED-B0FD-1DAF356D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3" name="Grafik 13">
            <a:extLst>
              <a:ext uri="{FF2B5EF4-FFF2-40B4-BE49-F238E27FC236}">
                <a16:creationId xmlns:a16="http://schemas.microsoft.com/office/drawing/2014/main" id="{C8B86014-FDA6-427B-A001-9FF999A1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32" y="1434265"/>
            <a:ext cx="8738936" cy="492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73468-10B1-482E-B1F1-5EE46175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UI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6B5DB-B1E1-44BA-A843-E2EF2CDC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974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latin typeface="Arial"/>
                <a:cs typeface="Arial"/>
                <a:hlinkClick r:id="rId2"/>
              </a:rPr>
              <a:t>https://simulation.moonstonks.space/</a:t>
            </a:r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</a:rPr>
              <a:t>Bietet eine vereinfachte Interaktion mit der Szenario-</a:t>
            </a:r>
            <a:r>
              <a:rPr lang="de-DE" err="1">
                <a:latin typeface="Arial"/>
                <a:cs typeface="Arial"/>
              </a:rPr>
              <a:t>Api</a:t>
            </a:r>
            <a:endParaRPr lang="de-DE">
              <a:latin typeface="Arial"/>
              <a:cs typeface="Arial"/>
            </a:endParaRPr>
          </a:p>
          <a:p>
            <a:r>
              <a:rPr lang="de-DE" err="1">
                <a:latin typeface="Arial"/>
                <a:cs typeface="Arial"/>
              </a:rPr>
              <a:t>Step-by-Step</a:t>
            </a:r>
            <a:r>
              <a:rPr lang="de-DE">
                <a:latin typeface="Arial"/>
                <a:cs typeface="Arial"/>
              </a:rPr>
              <a:t> Guide</a:t>
            </a:r>
          </a:p>
          <a:p>
            <a:r>
              <a:rPr lang="de-DE">
                <a:latin typeface="Arial"/>
                <a:cs typeface="Arial"/>
              </a:rPr>
              <a:t>Grafische Darstellung der Szenarien</a:t>
            </a:r>
          </a:p>
          <a:p>
            <a:r>
              <a:rPr lang="de-DE">
                <a:latin typeface="Arial"/>
                <a:cs typeface="Arial"/>
              </a:rPr>
              <a:t>Beliebige Szenarios können auf beliebige Aktien angewendet werden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8CC92-E51F-4C71-AF19-0A93291B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42C4A6-852A-472A-BFFA-FC54A73A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DBC113-3D22-489A-B9A4-CF8F03D8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DDD06A-EC46-45D4-ABF4-CD73BB892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941" y="1027906"/>
            <a:ext cx="4712542" cy="41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4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E4C180-D8B3-44AA-9832-1EE54EC8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Telegram</a:t>
            </a:r>
            <a:r>
              <a:rPr lang="de-DE">
                <a:latin typeface="Arial"/>
                <a:cs typeface="Arial"/>
              </a:rPr>
              <a:t> Nachrichten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2F305F-B279-4350-A620-2A889C58C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053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latin typeface="Arial"/>
                <a:cs typeface="Arial"/>
              </a:rPr>
              <a:t>Szenarien werden über einen Nachrichtenkanal bekannt gegeben</a:t>
            </a:r>
          </a:p>
          <a:p>
            <a:pPr marL="457200" lvl="1" indent="0">
              <a:buNone/>
            </a:pPr>
            <a:r>
              <a:rPr lang="de-DE">
                <a:latin typeface="Arial"/>
                <a:cs typeface="Arial"/>
              </a:rPr>
              <a:t>- Hier wird ein </a:t>
            </a:r>
            <a:r>
              <a:rPr lang="de-DE" err="1">
                <a:latin typeface="Arial"/>
                <a:cs typeface="Arial"/>
              </a:rPr>
              <a:t>Telegram</a:t>
            </a:r>
            <a:r>
              <a:rPr lang="de-DE">
                <a:latin typeface="Arial"/>
                <a:cs typeface="Arial"/>
              </a:rPr>
              <a:t> Kanal genutzt, um effizient und automatisiert Nachrichten zu verbreiten</a:t>
            </a:r>
          </a:p>
          <a:p>
            <a:pPr>
              <a:buFont typeface="Arial"/>
              <a:buChar char="•"/>
            </a:pPr>
            <a:r>
              <a:rPr lang="de-DE">
                <a:latin typeface="Arial"/>
                <a:cs typeface="Arial"/>
              </a:rPr>
              <a:t>Jedes Szenario besitzt vordefinierte Nachrichten</a:t>
            </a:r>
          </a:p>
          <a:p>
            <a:pPr>
              <a:buFont typeface="Arial"/>
              <a:buChar char="•"/>
            </a:pPr>
            <a:r>
              <a:rPr lang="de-DE">
                <a:latin typeface="Arial"/>
                <a:cs typeface="Arial"/>
              </a:rPr>
              <a:t>Diese werden beim Auslösen des Szenarios automatisch mithilfe eines Bots in den Kanal geschickt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BF4E60-8CC4-4850-AFE4-BC835738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16D48B-D3E9-42B4-99AB-2A57D227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22FF61-5932-4325-876E-4C35803F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335ADA-4166-4B40-879D-4A83BB76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554" y="462395"/>
            <a:ext cx="2784210" cy="56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B0182-ADF0-49AB-BC22-B04F25B0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Szenarien (fachlich)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73474-D792-461F-814C-B700EBAD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latin typeface="Arial"/>
                <a:cs typeface="Arial"/>
              </a:rPr>
              <a:t>5 Szenarien = 5 Handelstage an NASDAQ</a:t>
            </a:r>
          </a:p>
          <a:p>
            <a:r>
              <a:rPr lang="de-DE">
                <a:latin typeface="Arial"/>
                <a:cs typeface="Arial"/>
              </a:rPr>
              <a:t>SAP Aktie</a:t>
            </a:r>
          </a:p>
          <a:p>
            <a:r>
              <a:rPr lang="de-DE">
                <a:latin typeface="Arial"/>
                <a:cs typeface="Arial"/>
              </a:rPr>
              <a:t>Kursabsturz wegen Quartalszahlen</a:t>
            </a:r>
          </a:p>
          <a:p>
            <a:r>
              <a:rPr lang="de-DE">
                <a:latin typeface="Arial"/>
                <a:cs typeface="Arial"/>
              </a:rPr>
              <a:t>Geringes Handelsvolumen wegen Weihnachten</a:t>
            </a:r>
          </a:p>
          <a:p>
            <a:r>
              <a:rPr lang="de-DE">
                <a:latin typeface="Arial"/>
                <a:cs typeface="Arial"/>
              </a:rPr>
              <a:t>Hohes Handelsvolumen wegen Auswirkungen der Quartalszahlen</a:t>
            </a:r>
          </a:p>
          <a:p>
            <a:r>
              <a:rPr lang="de-DE">
                <a:latin typeface="Arial"/>
                <a:cs typeface="Arial"/>
              </a:rPr>
              <a:t>Kursanstieg wegen Quartalszahlen</a:t>
            </a:r>
          </a:p>
          <a:p>
            <a:r>
              <a:rPr lang="de-DE">
                <a:latin typeface="Arial"/>
                <a:cs typeface="Arial"/>
              </a:rPr>
              <a:t>Normaler Handelstag</a:t>
            </a:r>
          </a:p>
          <a:p>
            <a:r>
              <a:rPr lang="de-DE">
                <a:latin typeface="Arial"/>
                <a:cs typeface="Arial"/>
              </a:rPr>
              <a:t>Kurse in % </a:t>
            </a:r>
            <a:endParaRPr lang="de-DE"/>
          </a:p>
          <a:p>
            <a:r>
              <a:rPr lang="de-DE">
                <a:latin typeface="Arial"/>
                <a:cs typeface="Arial"/>
              </a:rPr>
              <a:t>Anwendbar auf verschiedene Aktien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CC96B9-F04A-4486-9697-CE79BAF0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64FD75-FC18-4090-B6C4-280040FA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835A9-13B4-4568-995F-68911FD7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94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F683A-D4D6-430A-84D8-066E8BA0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Szenarien Implementierung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23DEA7-3705-4E0D-AF03-C05141BD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933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Agentenbasierte Handelsaktivitäten</a:t>
            </a:r>
          </a:p>
          <a:p>
            <a:r>
              <a:rPr lang="de-DE"/>
              <a:t>Eigenständiges Handeln</a:t>
            </a:r>
          </a:p>
          <a:p>
            <a:r>
              <a:rPr lang="de-DE"/>
              <a:t>Asynchrones Handeln</a:t>
            </a:r>
          </a:p>
          <a:p>
            <a:r>
              <a:rPr lang="de-DE"/>
              <a:t>Black-Box-Methodik</a:t>
            </a:r>
          </a:p>
          <a:p>
            <a:endParaRPr lang="de-DE"/>
          </a:p>
          <a:p>
            <a:r>
              <a:rPr lang="de-DE">
                <a:latin typeface="Arial"/>
                <a:cs typeface="Arial"/>
              </a:rPr>
              <a:t>Bessere Realitätsnähe als alternative Implementierungskonzepte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Szenarien als JSON definiert</a:t>
            </a:r>
          </a:p>
          <a:p>
            <a:pPr marL="457200" lvl="1" indent="0">
              <a:buNone/>
            </a:pPr>
            <a:r>
              <a:rPr lang="de-DE"/>
              <a:t>=&gt; Einfache Integration von weiteren Szenarien möglich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8A5C61-5E45-40FF-B376-AAE05AEE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28.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BABBE-58BE-4765-BD9A-99EC6BC8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E7C425-A6B3-4880-A8B3-0782C342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9</a:t>
            </a:fld>
            <a:endParaRPr lang="de-DE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8DA9586-F0F6-4B30-897C-641B55CA1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621269"/>
              </p:ext>
            </p:extLst>
          </p:nvPr>
        </p:nvGraphicFramePr>
        <p:xfrm>
          <a:off x="6866101" y="1870075"/>
          <a:ext cx="3474931" cy="3839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0803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18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</vt:lpstr>
      <vt:lpstr>Simulation </vt:lpstr>
      <vt:lpstr>Warum Simulation? </vt:lpstr>
      <vt:lpstr>Geschäftsprozess</vt:lpstr>
      <vt:lpstr>Sequenzdiagramm</vt:lpstr>
      <vt:lpstr>Geschäftsprozess - Schnittstellen</vt:lpstr>
      <vt:lpstr>UI</vt:lpstr>
      <vt:lpstr>Telegram Nachrichten</vt:lpstr>
      <vt:lpstr>Szenarien (fachlich)</vt:lpstr>
      <vt:lpstr>Szenarien Implementierung</vt:lpstr>
      <vt:lpstr>Szenarien Implementierung</vt:lpstr>
      <vt:lpstr>Video</vt:lpstr>
      <vt:lpstr>Nice to have – Anforderung:</vt:lpstr>
      <vt:lpstr>Reflektion</vt:lpstr>
      <vt:lpstr>Aufgabenverteilung</vt:lpstr>
      <vt:lpstr>Arbeitsweise</vt:lpstr>
      <vt:lpstr>Arbeitsweise</vt:lpstr>
      <vt:lpstr>Zeitplan</vt:lpstr>
      <vt:lpstr>Noch Fragen? - Hier die wichtigsten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Jeannine Bertrand</dc:creator>
  <cp:revision>1</cp:revision>
  <dcterms:created xsi:type="dcterms:W3CDTF">2021-04-07T15:51:30Z</dcterms:created>
  <dcterms:modified xsi:type="dcterms:W3CDTF">2021-04-28T16:43:57Z</dcterms:modified>
</cp:coreProperties>
</file>